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2" r:id="rId3"/>
    <p:sldId id="273" r:id="rId4"/>
    <p:sldId id="264" r:id="rId5"/>
    <p:sldId id="265" r:id="rId6"/>
    <p:sldId id="266" r:id="rId7"/>
    <p:sldId id="258" r:id="rId8"/>
    <p:sldId id="268" r:id="rId9"/>
    <p:sldId id="269" r:id="rId10"/>
    <p:sldId id="267" r:id="rId11"/>
    <p:sldId id="270" r:id="rId12"/>
    <p:sldId id="259" r:id="rId13"/>
    <p:sldId id="260" r:id="rId14"/>
    <p:sldId id="274" r:id="rId15"/>
    <p:sldId id="276" r:id="rId16"/>
    <p:sldId id="275" r:id="rId17"/>
    <p:sldId id="262" r:id="rId18"/>
    <p:sldId id="263" r:id="rId19"/>
    <p:sldId id="27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4615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7924800" cy="2514600"/>
          </a:xfrm>
        </p:spPr>
        <p:txBody>
          <a:bodyPr>
            <a:noAutofit/>
          </a:bodyPr>
          <a:lstStyle/>
          <a:p>
            <a:r>
              <a:rPr lang="en-US" sz="13000" dirty="0" smtClean="0">
                <a:latin typeface="Algerian" pitchFamily="82" charset="0"/>
              </a:rPr>
              <a:t>WELCOME</a:t>
            </a:r>
            <a:endParaRPr lang="en-US" sz="13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 Population of Bangladesh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10" descr="lago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4114800" cy="4419600"/>
          </a:xfrm>
        </p:spPr>
      </p:pic>
      <p:pic>
        <p:nvPicPr>
          <p:cNvPr id="14" name="Content Placeholder 13" descr="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1" y="2057400"/>
            <a:ext cx="4114799" cy="4554007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 Population of Bangladesh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920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209800"/>
            <a:ext cx="4343400" cy="3886200"/>
          </a:xfrm>
        </p:spPr>
      </p:pic>
      <p:pic>
        <p:nvPicPr>
          <p:cNvPr id="9" name="Content Placeholder 8" descr="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6987" y="2209800"/>
            <a:ext cx="4314613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 Population of 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Our high population density affects directly on environment.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More people need more food, house, land for cultivation.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Population growth makes people easy to get diseases so less medical facilities.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Impact of Population Growth on Environment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Clearing the forest due to need of land for housing and cultivation ,roads and industries etc.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Loss of forest directly affects the eco system.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mfir\Desktop\DT\Environmental-degrad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4210050" cy="3157538"/>
          </a:xfrm>
          <a:prstGeom prst="rect">
            <a:avLst/>
          </a:prstGeom>
          <a:noFill/>
        </p:spPr>
      </p:pic>
      <p:pic>
        <p:nvPicPr>
          <p:cNvPr id="1027" name="Picture 3" descr="C:\Users\fmfir\Desktop\DT\environmentalpollution19thcentu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891" y="0"/>
            <a:ext cx="4558709" cy="3276600"/>
          </a:xfrm>
          <a:prstGeom prst="rect">
            <a:avLst/>
          </a:prstGeom>
          <a:noFill/>
        </p:spPr>
      </p:pic>
      <p:pic>
        <p:nvPicPr>
          <p:cNvPr id="1028" name="Picture 4" descr="C:\Users\fmfir\Desktop\DT\How-to-Use-Natural-Insecticides-in-the-Gard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352800"/>
            <a:ext cx="4876800" cy="2743200"/>
          </a:xfrm>
          <a:prstGeom prst="rect">
            <a:avLst/>
          </a:prstGeom>
          <a:noFill/>
        </p:spPr>
      </p:pic>
      <p:pic>
        <p:nvPicPr>
          <p:cNvPr id="1029" name="Picture 5" descr="C:\Users\fmfir\Desktop\DT\pesticide-application-75652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352800"/>
            <a:ext cx="3769033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6172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Effect of Population Growth on Environment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fmfir\Desktop\DT\Environmental-degrad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" name="Picture 3" descr="C:\Users\fmfir\Desktop\DT\environmentalpollution19thcentu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72306"/>
          </a:xfrm>
          <a:prstGeom prst="rect">
            <a:avLst/>
          </a:prstGeom>
          <a:noFill/>
        </p:spPr>
      </p:pic>
      <p:pic>
        <p:nvPicPr>
          <p:cNvPr id="11" name="Picture 4" descr="C:\Users\fmfir\Desktop\DT\How-to-Use-Natural-Insecticides-in-the-Gard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</p:spPr>
      </p:pic>
      <p:pic>
        <p:nvPicPr>
          <p:cNvPr id="12" name="Picture 5" descr="C:\Users\fmfir\Desktop\DT\pesticide-application-75652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6560"/>
            <a:ext cx="9144000" cy="6655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mfir\Desktop\DT\pesticidesinruno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mfir\Desktop\DT\risk_assessment_slide_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587983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6172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Effect of Population Growth on Human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Role of Science and Technology to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Solve Population Problem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Science help to produce more food by invention of hybrid seed, pesticide and agricultural machinery.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Biotechnology is the field of science which helps to grow more nutritious, disease resistant and more productive plants.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Science and technology can help people to use less non-renewable resources, save energy, and reduce pollution.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1534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Role of Science and Technology to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Solve Population Problem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Science helps to develop a new concept ---hybrid car for transportation.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 Science and technology  play a vital role to solve various problems related to population growth.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</a:t>
            </a:r>
            <a:r>
              <a:rPr lang="en-US" dirty="0" smtClean="0"/>
              <a:t>to Discuss: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Population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Population Density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Natural environment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World  Population And Bangladesh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Over Population of Bangladesh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Population growth and human needs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Impact of Population Growth on Environment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Role of Science and Technology to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Solve Population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Population And Natural Environment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572000" cy="4434840"/>
          </a:xfrm>
        </p:spPr>
        <p:txBody>
          <a:bodyPr/>
          <a:lstStyle/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ELEMENTARY SCIENCE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CLASS- FIVE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CHAPTER-14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stock-vector-lines-of-people-with-bangladesh-map-flag-vector-illustration-17880595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066800"/>
            <a:ext cx="4876800" cy="42672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4"/>
          <p:cNvSpPr txBox="1"/>
          <p:nvPr/>
        </p:nvSpPr>
        <p:spPr>
          <a:xfrm>
            <a:off x="0" y="24384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Population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total number of persons inhabiting a country, city, or any district or area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676400"/>
            <a:ext cx="4419600" cy="42672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is Population Density ?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Population Density  is the number of people per square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kilometre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land area.</a:t>
            </a:r>
          </a:p>
        </p:txBody>
      </p:sp>
      <p:pic>
        <p:nvPicPr>
          <p:cNvPr id="7" name="Content Placeholder 6" descr="19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2057400"/>
            <a:ext cx="3370723" cy="40743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population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2590800"/>
            <a:ext cx="609600" cy="838200"/>
          </a:xfrm>
          <a:prstGeom prst="rect">
            <a:avLst/>
          </a:prstGeom>
        </p:spPr>
      </p:pic>
      <p:pic>
        <p:nvPicPr>
          <p:cNvPr id="9" name="Picture 8" descr="population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286000"/>
            <a:ext cx="507423" cy="990600"/>
          </a:xfrm>
          <a:prstGeom prst="rect">
            <a:avLst/>
          </a:prstGeom>
        </p:spPr>
      </p:pic>
      <p:pic>
        <p:nvPicPr>
          <p:cNvPr id="10" name="Picture 9" descr="population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276600"/>
            <a:ext cx="609600" cy="1066800"/>
          </a:xfrm>
          <a:prstGeom prst="rect">
            <a:avLst/>
          </a:prstGeom>
        </p:spPr>
      </p:pic>
      <p:pic>
        <p:nvPicPr>
          <p:cNvPr id="11" name="Picture 10" descr="population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2971800"/>
            <a:ext cx="457200" cy="1066800"/>
          </a:xfrm>
          <a:prstGeom prst="rect">
            <a:avLst/>
          </a:prstGeom>
        </p:spPr>
      </p:pic>
      <p:pic>
        <p:nvPicPr>
          <p:cNvPr id="12" name="Picture 11" descr="population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362200"/>
            <a:ext cx="609600" cy="1066800"/>
          </a:xfrm>
          <a:prstGeom prst="rect">
            <a:avLst/>
          </a:prstGeom>
        </p:spPr>
      </p:pic>
      <p:pic>
        <p:nvPicPr>
          <p:cNvPr id="14" name="Picture 13" descr="population-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4191000"/>
            <a:ext cx="609600" cy="990600"/>
          </a:xfrm>
          <a:prstGeom prst="rect">
            <a:avLst/>
          </a:prstGeom>
        </p:spPr>
      </p:pic>
      <p:pic>
        <p:nvPicPr>
          <p:cNvPr id="15" name="Picture 14" descr="population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3581400"/>
            <a:ext cx="533400" cy="1143000"/>
          </a:xfrm>
          <a:prstGeom prst="rect">
            <a:avLst/>
          </a:prstGeom>
        </p:spPr>
      </p:pic>
      <p:pic>
        <p:nvPicPr>
          <p:cNvPr id="16" name="Picture 15" descr="population-h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2667000"/>
            <a:ext cx="533400" cy="1066800"/>
          </a:xfrm>
          <a:prstGeom prst="rect">
            <a:avLst/>
          </a:prstGeom>
        </p:spPr>
      </p:pic>
      <p:pic>
        <p:nvPicPr>
          <p:cNvPr id="17" name="Picture 16" descr="population-h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4191000"/>
            <a:ext cx="533400" cy="1066800"/>
          </a:xfrm>
          <a:prstGeom prst="rect">
            <a:avLst/>
          </a:prstGeom>
        </p:spPr>
      </p:pic>
      <p:pic>
        <p:nvPicPr>
          <p:cNvPr id="18" name="Picture 17" descr="population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505200"/>
            <a:ext cx="609600" cy="1066800"/>
          </a:xfrm>
          <a:prstGeom prst="rect">
            <a:avLst/>
          </a:prstGeom>
        </p:spPr>
      </p:pic>
      <p:pic>
        <p:nvPicPr>
          <p:cNvPr id="19" name="Picture 18" descr="population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667000"/>
            <a:ext cx="609600" cy="1066800"/>
          </a:xfrm>
          <a:prstGeom prst="rect">
            <a:avLst/>
          </a:prstGeom>
        </p:spPr>
      </p:pic>
      <p:pic>
        <p:nvPicPr>
          <p:cNvPr id="20" name="Picture 19" descr="population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581400"/>
            <a:ext cx="609600" cy="1066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is Natural environment</a:t>
            </a:r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Natural environment means all living and non-living things that are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natural.Climate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weather, and natural resources that affect human survival and economic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activity.These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include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climate,air,water,energy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radiaton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Natural environment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Springburn_Par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8177719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219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World  Population And Bangladesh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Today’s world population : Approximately 700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crore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which was only 100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crore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early 18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century.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Population of Bangladesh was 14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crore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97 lac 72 thousands  and 364 ( In 2011).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Total area of our motherland Bangladesh is 147570 square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kilometres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 our population density is very high in comparing to other country.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" y="838200"/>
            <a:ext cx="8029575" cy="57912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Population of Bangladesh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85219"/>
            <a:ext cx="8153400" cy="3558381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374</Words>
  <Application>Microsoft Office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WELCOME</vt:lpstr>
      <vt:lpstr>Population And Natural Environment </vt:lpstr>
      <vt:lpstr> Population</vt:lpstr>
      <vt:lpstr>What is Population Density ?</vt:lpstr>
      <vt:lpstr>What is Natural environment ?</vt:lpstr>
      <vt:lpstr>Natural environment</vt:lpstr>
      <vt:lpstr>World  Population And Bangladesh</vt:lpstr>
      <vt:lpstr>PowerPoint Presentation</vt:lpstr>
      <vt:lpstr>Population of Bangladesh</vt:lpstr>
      <vt:lpstr>Over Population of Bangladesh</vt:lpstr>
      <vt:lpstr>Over Population of Bangladesh</vt:lpstr>
      <vt:lpstr>Over Population of Bangladesh</vt:lpstr>
      <vt:lpstr>Impact of Population Growth on Environment</vt:lpstr>
      <vt:lpstr>PowerPoint Presentation</vt:lpstr>
      <vt:lpstr>PowerPoint Presentation</vt:lpstr>
      <vt:lpstr>PowerPoint Presentation</vt:lpstr>
      <vt:lpstr>Role of Science and Technology to Solve Population Problem</vt:lpstr>
      <vt:lpstr>Role of Science and Technology to Solve Population Problem</vt:lpstr>
      <vt:lpstr>Topics to Discuss: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Natural Environment</dc:title>
  <dc:creator>User</dc:creator>
  <cp:lastModifiedBy>User</cp:lastModifiedBy>
  <cp:revision>100</cp:revision>
  <dcterms:created xsi:type="dcterms:W3CDTF">2006-08-16T00:00:00Z</dcterms:created>
  <dcterms:modified xsi:type="dcterms:W3CDTF">2017-03-12T23:09:00Z</dcterms:modified>
</cp:coreProperties>
</file>