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8" r:id="rId4"/>
    <p:sldId id="266" r:id="rId5"/>
    <p:sldId id="262" r:id="rId6"/>
    <p:sldId id="260" r:id="rId7"/>
    <p:sldId id="261" r:id="rId8"/>
    <p:sldId id="263" r:id="rId9"/>
    <p:sldId id="284" r:id="rId10"/>
    <p:sldId id="268" r:id="rId11"/>
    <p:sldId id="269" r:id="rId12"/>
    <p:sldId id="279" r:id="rId13"/>
    <p:sldId id="271" r:id="rId14"/>
    <p:sldId id="274" r:id="rId15"/>
    <p:sldId id="275" r:id="rId16"/>
    <p:sldId id="281" r:id="rId17"/>
    <p:sldId id="277" r:id="rId18"/>
    <p:sldId id="282" r:id="rId19"/>
    <p:sldId id="264" r:id="rId20"/>
    <p:sldId id="2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362200"/>
            <a:ext cx="7851648" cy="1828800"/>
          </a:xfrm>
        </p:spPr>
        <p:txBody>
          <a:bodyPr>
            <a:noAutofit/>
          </a:bodyPr>
          <a:lstStyle/>
          <a:p>
            <a:r>
              <a:rPr lang="en-US" sz="11500" dirty="0" smtClean="0">
                <a:latin typeface="Bradley Hand ITC" pitchFamily="66" charset="0"/>
              </a:rPr>
              <a:t>WELCOME</a:t>
            </a:r>
            <a:endParaRPr lang="en-US" sz="11500" dirty="0">
              <a:latin typeface="Bradley Hand ITC" pitchFamily="66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752600"/>
            <a:ext cx="8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+mj-lt"/>
              </a:rPr>
              <a:t>How to Collect Information through Internet?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 descr="Image result for a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Image result for a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Image result for a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Image result for a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AutoShape 16" descr="Image result for a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AutoShape 18" descr="Image result for a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AutoShape 20" descr="Image result for a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image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225" y="533400"/>
            <a:ext cx="83543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Image result for mobi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90887"/>
            <a:ext cx="3962400" cy="26905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828800" y="3962400"/>
            <a:ext cx="1360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computer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3962400"/>
            <a:ext cx="971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laptop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6248400"/>
            <a:ext cx="1868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mobile phone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4800600"/>
            <a:ext cx="549939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+mj-lt"/>
              </a:rPr>
              <a:t>We can collect information </a:t>
            </a:r>
            <a:endParaRPr lang="en-US" sz="2400" b="1" dirty="0" smtClean="0">
              <a:latin typeface="+mj-lt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>
                <a:latin typeface="+mj-lt"/>
              </a:rPr>
              <a:t>through Internet </a:t>
            </a:r>
            <a:r>
              <a:rPr lang="en-US" sz="2400" b="1" dirty="0" smtClean="0">
                <a:latin typeface="+mj-lt"/>
              </a:rPr>
              <a:t>by using computers </a:t>
            </a:r>
          </a:p>
          <a:p>
            <a:r>
              <a:rPr lang="en-US" sz="2400" b="1" dirty="0" smtClean="0">
                <a:latin typeface="+mj-lt"/>
              </a:rPr>
              <a:t>  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     </a:t>
            </a:r>
            <a:r>
              <a:rPr lang="en-US" sz="2400" b="1" dirty="0" smtClean="0">
                <a:latin typeface="+mj-lt"/>
              </a:rPr>
              <a:t>or </a:t>
            </a:r>
            <a:r>
              <a:rPr lang="en-US" sz="2400" b="1" dirty="0" smtClean="0">
                <a:latin typeface="+mj-lt"/>
              </a:rPr>
              <a:t>mobile-phone</a:t>
            </a:r>
            <a:r>
              <a:rPr lang="en-US" sz="2400" b="1" dirty="0" smtClean="0">
                <a:latin typeface="+mj-lt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>
                <a:latin typeface="+mj-lt"/>
              </a:rPr>
              <a:t> by using books, newspaper, TV</a:t>
            </a:r>
            <a:r>
              <a:rPr lang="en-US" sz="2400" b="1" dirty="0" smtClean="0">
                <a:latin typeface="+mj-lt"/>
              </a:rPr>
              <a:t>	</a:t>
            </a:r>
            <a:endParaRPr lang="en-US" sz="2400" b="1" dirty="0" smtClean="0">
              <a:latin typeface="+mj-lt"/>
            </a:endParaRPr>
          </a:p>
          <a:p>
            <a:pPr lvl="1"/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  or radio.</a:t>
            </a:r>
          </a:p>
          <a:p>
            <a:endParaRPr lang="en-US" sz="2400" b="1" dirty="0">
              <a:latin typeface="+mj-lt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371600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How to Collect Information through Internet?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84632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+mj-lt"/>
              </a:rPr>
              <a:t>The followings are the basic steps for collecting information through the internet:</a:t>
            </a:r>
          </a:p>
          <a:p>
            <a:pPr lvl="1"/>
            <a:r>
              <a:rPr lang="en-US" sz="2800" dirty="0" smtClean="0">
                <a:latin typeface="+mj-lt"/>
              </a:rPr>
              <a:t>Use search engines such as Google, Yahoo or Pipilika.</a:t>
            </a:r>
          </a:p>
          <a:p>
            <a:pPr lvl="1"/>
            <a:r>
              <a:rPr lang="en-US" sz="2800" dirty="0" smtClean="0">
                <a:latin typeface="+mj-lt"/>
              </a:rPr>
              <a:t>Type keywords relevant to the topic you are searching for into the </a:t>
            </a:r>
            <a:r>
              <a:rPr lang="en-US" sz="2800" b="1" dirty="0" smtClean="0">
                <a:latin typeface="+mj-lt"/>
              </a:rPr>
              <a:t>‘search bar’ </a:t>
            </a:r>
            <a:r>
              <a:rPr lang="en-US" sz="2800" dirty="0" smtClean="0">
                <a:latin typeface="+mj-lt"/>
              </a:rPr>
              <a:t>and click </a:t>
            </a:r>
            <a:r>
              <a:rPr lang="en-US" sz="2800" b="1" dirty="0" smtClean="0">
                <a:latin typeface="+mj-lt"/>
              </a:rPr>
              <a:t>‘search’ </a:t>
            </a:r>
            <a:r>
              <a:rPr lang="en-US" sz="2800" dirty="0" smtClean="0">
                <a:latin typeface="+mj-lt"/>
              </a:rPr>
              <a:t>or press </a:t>
            </a:r>
            <a:r>
              <a:rPr lang="en-US" sz="2800" b="1" dirty="0" smtClean="0">
                <a:latin typeface="+mj-lt"/>
              </a:rPr>
              <a:t>‘enter key’</a:t>
            </a:r>
            <a:r>
              <a:rPr lang="en-US" sz="2800" dirty="0" smtClean="0">
                <a:latin typeface="+mj-lt"/>
              </a:rPr>
              <a:t> on your keyboard.</a:t>
            </a:r>
          </a:p>
          <a:p>
            <a:pPr lvl="1"/>
            <a:r>
              <a:rPr lang="en-US" sz="2800" dirty="0" smtClean="0">
                <a:latin typeface="+mj-lt"/>
              </a:rPr>
              <a:t>Search through the list of web pages to find the information you need.</a:t>
            </a:r>
          </a:p>
          <a:p>
            <a:pPr lvl="1"/>
            <a:r>
              <a:rPr lang="en-US" sz="2800" dirty="0" smtClean="0">
                <a:latin typeface="+mj-lt"/>
              </a:rPr>
              <a:t>Repeat above </a:t>
            </a:r>
            <a:r>
              <a:rPr lang="en-US" sz="2800" b="1" dirty="0" smtClean="0">
                <a:latin typeface="+mj-lt"/>
              </a:rPr>
              <a:t>3 steps</a:t>
            </a:r>
            <a:r>
              <a:rPr lang="en-US" sz="2800" dirty="0" smtClean="0">
                <a:latin typeface="+mj-lt"/>
              </a:rPr>
              <a:t> as necessary, or choose new keywords that are more or less specific and thus search the information you need.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search en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1"/>
            <a:ext cx="4470400" cy="3352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search engine wikip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419349"/>
            <a:ext cx="4019550" cy="34480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4419600"/>
            <a:ext cx="25550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+mj-lt"/>
              </a:rPr>
              <a:t>Search engine: Google</a:t>
            </a:r>
            <a:endParaRPr lang="en-US" sz="2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24600" y="5943600"/>
            <a:ext cx="10198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+mj-lt"/>
              </a:rPr>
              <a:t>website</a:t>
            </a:r>
            <a:endParaRPr lang="en-US" sz="20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1090953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19200"/>
            <a:ext cx="8991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latin typeface="+mj-lt"/>
              </a:rPr>
              <a:t>How to store </a:t>
            </a:r>
            <a:r>
              <a:rPr lang="en-US" sz="8800" b="1" dirty="0" smtClean="0">
                <a:latin typeface="+mj-lt"/>
              </a:rPr>
              <a:t>information?</a:t>
            </a:r>
            <a:endParaRPr lang="en-US" sz="8800" b="1" dirty="0" smtClean="0">
              <a:latin typeface="+mj-lt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 descr="Image result for a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Image result for a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Image result for a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Image result for a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AutoShape 16" descr="Image result for a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AutoShape 18" descr="Image result for a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AutoShape 20" descr="Image result for a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Image result for information storage dev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8131878" cy="457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81000" y="57150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Information storing devices</a:t>
            </a:r>
          </a:p>
          <a:p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143000" y="3429000"/>
            <a:ext cx="2377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+mj-lt"/>
              </a:rPr>
              <a:t>Memory card reader</a:t>
            </a:r>
            <a:endParaRPr lang="en-US" sz="2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6200" y="3124200"/>
            <a:ext cx="1183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+mj-lt"/>
              </a:rPr>
              <a:t>Pen drive</a:t>
            </a:r>
            <a:endParaRPr lang="en-US" sz="2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91400" y="327660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+mj-lt"/>
              </a:rPr>
              <a:t>CD</a:t>
            </a:r>
            <a:endParaRPr lang="en-US" sz="2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86600" y="5562600"/>
            <a:ext cx="1615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+mj-lt"/>
              </a:rPr>
              <a:t>Memory card</a:t>
            </a:r>
            <a:endParaRPr lang="en-US" sz="2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00200" y="5334000"/>
            <a:ext cx="11832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+mj-lt"/>
              </a:rPr>
              <a:t>Pen drive</a:t>
            </a:r>
            <a:endParaRPr lang="en-US" sz="2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5334000"/>
            <a:ext cx="1908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j-lt"/>
              </a:rPr>
              <a:t>Portable hard disc</a:t>
            </a:r>
            <a:endParaRPr lang="en-US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210" y="2438400"/>
            <a:ext cx="8702319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latin typeface="+mj-lt"/>
              </a:rPr>
              <a:t>How to Exchange Information</a:t>
            </a:r>
          </a:p>
          <a:p>
            <a:pPr algn="ctr"/>
            <a:r>
              <a:rPr lang="en-US" sz="5400" b="1" dirty="0" smtClean="0">
                <a:latin typeface="+mj-lt"/>
              </a:rPr>
              <a:t> using </a:t>
            </a:r>
            <a:r>
              <a:rPr lang="en-US" sz="5400" b="1" dirty="0" smtClean="0">
                <a:latin typeface="+mj-lt"/>
              </a:rPr>
              <a:t>Technology?</a:t>
            </a:r>
            <a:endParaRPr lang="en-US" sz="3200" b="1" dirty="0" smtClean="0">
              <a:latin typeface="+mj-lt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7585" y="5651212"/>
            <a:ext cx="906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How to Exchange Information Using Technology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2050" name="Picture 2" descr="Image result for Exchange Inform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32" y="1143000"/>
            <a:ext cx="8954091" cy="4038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How to Exchange Information</a:t>
            </a:r>
            <a:br>
              <a:rPr lang="en-US" sz="4800" b="1" dirty="0" smtClean="0"/>
            </a:br>
            <a:r>
              <a:rPr lang="en-US" sz="4800" b="1" dirty="0" smtClean="0"/>
              <a:t> using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200" dirty="0" smtClean="0">
                <a:latin typeface="+mj-lt"/>
              </a:rPr>
              <a:t>You can exchange information by printing or </a:t>
            </a:r>
          </a:p>
          <a:p>
            <a:pPr>
              <a:spcBef>
                <a:spcPts val="0"/>
              </a:spcBef>
              <a:buNone/>
            </a:pPr>
            <a:r>
              <a:rPr lang="en-US" sz="3200" dirty="0" smtClean="0">
                <a:latin typeface="+mj-lt"/>
              </a:rPr>
              <a:t>   copying the information in other’s portable memory.</a:t>
            </a:r>
          </a:p>
          <a:p>
            <a:pPr>
              <a:spcBef>
                <a:spcPts val="0"/>
              </a:spcBef>
            </a:pPr>
            <a:r>
              <a:rPr lang="en-US" sz="3200" dirty="0" smtClean="0">
                <a:latin typeface="+mj-lt"/>
              </a:rPr>
              <a:t>You can also exchange information using </a:t>
            </a:r>
          </a:p>
          <a:p>
            <a:pPr>
              <a:spcBef>
                <a:spcPts val="0"/>
              </a:spcBef>
              <a:buNone/>
            </a:pPr>
            <a:r>
              <a:rPr lang="en-US" sz="3200" dirty="0" smtClean="0">
                <a:latin typeface="+mj-lt"/>
              </a:rPr>
              <a:t>   internet through</a:t>
            </a:r>
            <a:endParaRPr lang="en-US" sz="3200" dirty="0">
              <a:latin typeface="+mj-lt"/>
            </a:endParaRPr>
          </a:p>
          <a:p>
            <a:pPr lvl="1">
              <a:spcBef>
                <a:spcPts val="0"/>
              </a:spcBef>
            </a:pPr>
            <a:r>
              <a:rPr lang="en-US" sz="3000" dirty="0" smtClean="0">
                <a:latin typeface="+mj-lt"/>
              </a:rPr>
              <a:t>E-mail</a:t>
            </a:r>
          </a:p>
          <a:p>
            <a:pPr lvl="1">
              <a:spcBef>
                <a:spcPts val="0"/>
              </a:spcBef>
            </a:pPr>
            <a:r>
              <a:rPr lang="en-US" sz="3000" dirty="0" smtClean="0">
                <a:latin typeface="+mj-lt"/>
              </a:rPr>
              <a:t>Short Message Service(SMS)</a:t>
            </a:r>
          </a:p>
          <a:p>
            <a:pPr lvl="1">
              <a:spcBef>
                <a:spcPts val="0"/>
              </a:spcBef>
            </a:pPr>
            <a:r>
              <a:rPr lang="en-US" sz="3000" dirty="0" smtClean="0">
                <a:latin typeface="+mj-lt"/>
              </a:rPr>
              <a:t>Social Networking Service(SNS): </a:t>
            </a:r>
            <a:r>
              <a:rPr lang="en-US" sz="3000" dirty="0" err="1" smtClean="0">
                <a:latin typeface="+mj-lt"/>
              </a:rPr>
              <a:t>Facebook</a:t>
            </a:r>
            <a:r>
              <a:rPr lang="en-US" sz="3000" dirty="0" smtClean="0">
                <a:latin typeface="+mj-lt"/>
              </a:rPr>
              <a:t>, Twitter</a:t>
            </a:r>
          </a:p>
          <a:p>
            <a:pPr lvl="1">
              <a:buNone/>
            </a:pPr>
            <a:endParaRPr lang="en-US" sz="3000" b="1" dirty="0" smtClean="0">
              <a:latin typeface="+mj-lt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8686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  <a:latin typeface="+mj-lt"/>
              </a:rPr>
              <a:t>Home Work:</a:t>
            </a:r>
          </a:p>
          <a:p>
            <a:endParaRPr lang="en-US" sz="4000" dirty="0" smtClean="0">
              <a:solidFill>
                <a:srgbClr val="7030A0"/>
              </a:solidFill>
              <a:latin typeface="+mj-lt"/>
            </a:endParaRPr>
          </a:p>
          <a:p>
            <a:pPr marL="514350" indent="-514350">
              <a:buAutoNum type="arabicPeriod"/>
            </a:pPr>
            <a:r>
              <a:rPr lang="en-US" sz="4000" dirty="0" smtClean="0">
                <a:solidFill>
                  <a:srgbClr val="7030A0"/>
                </a:solidFill>
                <a:latin typeface="+mj-lt"/>
              </a:rPr>
              <a:t>What is Information?</a:t>
            </a:r>
          </a:p>
          <a:p>
            <a:pPr marL="514350" indent="-514350">
              <a:buAutoNum type="arabicPeriod"/>
            </a:pPr>
            <a:r>
              <a:rPr lang="en-US" sz="4000" dirty="0" smtClean="0">
                <a:solidFill>
                  <a:srgbClr val="7030A0"/>
                </a:solidFill>
                <a:latin typeface="+mj-lt"/>
              </a:rPr>
              <a:t>How does information help us?</a:t>
            </a:r>
          </a:p>
          <a:p>
            <a:pPr marL="342900" indent="-342900">
              <a:buAutoNum type="arabicPeriod"/>
            </a:pPr>
            <a:endParaRPr lang="en-US" sz="3200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066800"/>
            <a:ext cx="8001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Elementary Science</a:t>
            </a:r>
          </a:p>
          <a:p>
            <a:r>
              <a:rPr lang="en-US" sz="6000" dirty="0" smtClean="0"/>
              <a:t>Class Five</a:t>
            </a:r>
          </a:p>
          <a:p>
            <a:r>
              <a:rPr lang="en-US" sz="6000" u="sng" dirty="0" smtClean="0">
                <a:solidFill>
                  <a:schemeClr val="accent2">
                    <a:lumMod val="75000"/>
                  </a:schemeClr>
                </a:solidFill>
              </a:rPr>
              <a:t>Chapter Ten </a:t>
            </a:r>
          </a:p>
          <a:p>
            <a:pPr algn="ctr"/>
            <a:r>
              <a:rPr lang="en-US" sz="8800" dirty="0" smtClean="0"/>
              <a:t>Information in our life</a:t>
            </a:r>
            <a:endParaRPr lang="en-US" sz="8800" b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42370801-ty-1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0362"/>
            <a:ext cx="9144000" cy="6948362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 smtClean="0">
                <a:latin typeface="+mj-lt"/>
              </a:rPr>
              <a:t>Information</a:t>
            </a:r>
          </a:p>
          <a:p>
            <a:pPr lvl="1"/>
            <a:r>
              <a:rPr lang="en-US" sz="3200" dirty="0" smtClean="0">
                <a:latin typeface="+mj-lt"/>
              </a:rPr>
              <a:t>Information Sharing</a:t>
            </a:r>
          </a:p>
          <a:p>
            <a:pPr lvl="1"/>
            <a:r>
              <a:rPr lang="en-US" sz="3200" dirty="0" smtClean="0">
                <a:latin typeface="+mj-lt"/>
              </a:rPr>
              <a:t>Importance of Information Sharing</a:t>
            </a:r>
          </a:p>
          <a:p>
            <a:pPr lvl="1"/>
            <a:r>
              <a:rPr lang="en-US" sz="3200" dirty="0" smtClean="0">
                <a:latin typeface="+mj-lt"/>
              </a:rPr>
              <a:t>ICT helps us to share information easier</a:t>
            </a:r>
          </a:p>
          <a:p>
            <a:pPr lvl="1"/>
            <a:r>
              <a:rPr lang="en-US" sz="3200" dirty="0" smtClean="0">
                <a:latin typeface="+mj-lt"/>
              </a:rPr>
              <a:t>Information Collection</a:t>
            </a:r>
          </a:p>
          <a:p>
            <a:pPr lvl="1"/>
            <a:r>
              <a:rPr lang="en-US" sz="3200" dirty="0" smtClean="0">
                <a:latin typeface="+mj-lt"/>
              </a:rPr>
              <a:t>Information Store</a:t>
            </a:r>
          </a:p>
          <a:p>
            <a:pPr lvl="1"/>
            <a:r>
              <a:rPr lang="en-US" sz="3200" dirty="0" smtClean="0">
                <a:latin typeface="+mj-lt"/>
              </a:rPr>
              <a:t>Information Exchange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752600"/>
            <a:ext cx="7965796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33600" y="5105400"/>
            <a:ext cx="1424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j-lt"/>
              </a:rPr>
              <a:t>computer</a:t>
            </a:r>
            <a:endParaRPr lang="en-US" sz="2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0" y="5029200"/>
            <a:ext cx="1010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j-lt"/>
              </a:rPr>
              <a:t>laptop</a:t>
            </a:r>
            <a:endParaRPr lang="en-US" sz="2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838200"/>
            <a:ext cx="28192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+mj-lt"/>
              </a:rPr>
              <a:t>Technology</a:t>
            </a:r>
            <a:endParaRPr lang="en-US" sz="2000" b="1" dirty="0">
              <a:latin typeface="+mj-lt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066801"/>
            <a:ext cx="8610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What will happen if we do not know the information?</a:t>
            </a:r>
          </a:p>
          <a:p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Make a table like the one shown below</a:t>
            </a:r>
          </a:p>
          <a:p>
            <a:endParaRPr lang="en-US" sz="2000" dirty="0">
              <a:latin typeface="+mj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90600" y="2895600"/>
          <a:ext cx="7620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j-lt"/>
                        </a:rPr>
                        <a:t>Information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j-lt"/>
                        </a:rPr>
                        <a:t>What will happen ?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5410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Share your idea with your classmates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914400"/>
            <a:ext cx="906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Information sharing is important for us</a:t>
            </a:r>
            <a:endParaRPr lang="en-US" sz="2400" b="1" i="1" dirty="0"/>
          </a:p>
        </p:txBody>
      </p:sp>
      <p:pic>
        <p:nvPicPr>
          <p:cNvPr id="1026" name="Picture 2" descr="Image result for Information sharing is important for u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7696200" cy="47894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169" y="516797"/>
            <a:ext cx="906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Information sharing helps us to prevent harm</a:t>
            </a:r>
            <a:endParaRPr lang="en-US" sz="4800" b="1" i="1" dirty="0"/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590800"/>
            <a:ext cx="3648075" cy="2924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207" y="1180390"/>
            <a:ext cx="2895600" cy="29029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vaccinat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72000" y="4197364"/>
            <a:ext cx="3357562" cy="266588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>
          <a:xfrm rot="20312753">
            <a:off x="3701274" y="3171298"/>
            <a:ext cx="1018038" cy="220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483481">
            <a:off x="3596165" y="4570019"/>
            <a:ext cx="1053675" cy="223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ICT helps us to share information easier</a:t>
            </a:r>
            <a:endParaRPr lang="en-US" sz="2800" b="1" i="1" dirty="0"/>
          </a:p>
        </p:txBody>
      </p:sp>
      <p:pic>
        <p:nvPicPr>
          <p:cNvPr id="3074" name="Picture 2" descr="Image result for ICT helps us to share information easi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56" y="1752600"/>
            <a:ext cx="8948944" cy="502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ICT?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>
                <a:latin typeface="+mj-lt"/>
              </a:rPr>
              <a:t>Information and Communication Technology (ICT) is common tool that help people share information.</a:t>
            </a:r>
          </a:p>
          <a:p>
            <a:pPr marL="274320" lvl="1" indent="-274320">
              <a:spcBef>
                <a:spcPts val="1200"/>
              </a:spcBef>
              <a:buClr>
                <a:schemeClr val="accent3"/>
              </a:buClr>
              <a:buSzPct val="95000"/>
            </a:pPr>
            <a:r>
              <a:rPr lang="en-US" sz="2800" dirty="0" smtClean="0">
                <a:latin typeface="+mj-lt"/>
              </a:rPr>
              <a:t>ICT makes easier-</a:t>
            </a:r>
          </a:p>
          <a:p>
            <a:pPr marL="548640" lvl="2" indent="-274320">
              <a:spcBef>
                <a:spcPts val="1200"/>
              </a:spcBef>
              <a:buClr>
                <a:schemeClr val="accent3"/>
              </a:buClr>
              <a:buSzPct val="95000"/>
            </a:pPr>
            <a:r>
              <a:rPr lang="en-US" sz="2400" dirty="0" smtClean="0">
                <a:latin typeface="+mj-lt"/>
              </a:rPr>
              <a:t>To communicate others.</a:t>
            </a:r>
          </a:p>
          <a:p>
            <a:pPr marL="548640" lvl="2" indent="-274320">
              <a:spcBef>
                <a:spcPts val="1200"/>
              </a:spcBef>
              <a:buClr>
                <a:schemeClr val="accent3"/>
              </a:buClr>
              <a:buSzPct val="95000"/>
            </a:pPr>
            <a:r>
              <a:rPr lang="en-US" sz="2400" dirty="0" smtClean="0">
                <a:latin typeface="+mj-lt"/>
              </a:rPr>
              <a:t>To collect, store, exchange, spread or use information.</a:t>
            </a:r>
          </a:p>
          <a:p>
            <a:pPr marL="548640" lvl="2" indent="-274320">
              <a:spcBef>
                <a:spcPts val="1200"/>
              </a:spcBef>
              <a:buClr>
                <a:schemeClr val="accent3"/>
              </a:buClr>
              <a:buSzPct val="95000"/>
              <a:buNone/>
            </a:pPr>
            <a:r>
              <a:rPr lang="en-US" sz="3200" b="1" dirty="0" smtClean="0">
                <a:latin typeface="+mj-lt"/>
              </a:rPr>
              <a:t>Example: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internet,</a:t>
            </a: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e-mail, TV, radio, mobile- phone</a:t>
            </a:r>
          </a:p>
          <a:p>
            <a:pPr marL="548640" lvl="2" indent="-274320">
              <a:spcBef>
                <a:spcPts val="1200"/>
              </a:spcBef>
              <a:buClr>
                <a:schemeClr val="accent3"/>
              </a:buClr>
              <a:buSzPct val="95000"/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Internet: </a:t>
            </a:r>
            <a:r>
              <a:rPr lang="en-US" sz="3200" dirty="0" smtClean="0">
                <a:solidFill>
                  <a:srgbClr val="0070C0"/>
                </a:solidFill>
                <a:latin typeface="+mj-lt"/>
              </a:rPr>
              <a:t>The internet is a huge network of computers together all over the world.</a:t>
            </a:r>
          </a:p>
          <a:p>
            <a:pPr marL="548640" lvl="2" indent="-274320">
              <a:buClr>
                <a:schemeClr val="accent3"/>
              </a:buClr>
              <a:buSzPct val="95000"/>
              <a:buNone/>
            </a:pP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381</Words>
  <Application>Microsoft Office PowerPoint</Application>
  <PresentationFormat>On-screen Show (4:3)</PresentationFormat>
  <Paragraphs>72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WELCOME</vt:lpstr>
      <vt:lpstr>Slide 2</vt:lpstr>
      <vt:lpstr>Topics to Discuss</vt:lpstr>
      <vt:lpstr>Slide 4</vt:lpstr>
      <vt:lpstr>Slide 5</vt:lpstr>
      <vt:lpstr>Slide 6</vt:lpstr>
      <vt:lpstr>Slide 7</vt:lpstr>
      <vt:lpstr>Slide 8</vt:lpstr>
      <vt:lpstr>What is ICT?</vt:lpstr>
      <vt:lpstr>Slide 10</vt:lpstr>
      <vt:lpstr>Slide 11</vt:lpstr>
      <vt:lpstr>How to Collect Information through Internet?</vt:lpstr>
      <vt:lpstr>Slide 13</vt:lpstr>
      <vt:lpstr>Slide 14</vt:lpstr>
      <vt:lpstr>Slide 15</vt:lpstr>
      <vt:lpstr>Slide 16</vt:lpstr>
      <vt:lpstr>Slide 17</vt:lpstr>
      <vt:lpstr>How to Exchange Information  using Technology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RAJCPSC12</dc:creator>
  <cp:lastModifiedBy>Mukul</cp:lastModifiedBy>
  <cp:revision>43</cp:revision>
  <dcterms:created xsi:type="dcterms:W3CDTF">2006-08-16T00:00:00Z</dcterms:created>
  <dcterms:modified xsi:type="dcterms:W3CDTF">2017-03-11T18:33:09Z</dcterms:modified>
</cp:coreProperties>
</file>