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22" r:id="rId4"/>
    <p:sldId id="276" r:id="rId5"/>
    <p:sldId id="277" r:id="rId6"/>
    <p:sldId id="275" r:id="rId7"/>
    <p:sldId id="278" r:id="rId8"/>
    <p:sldId id="323" r:id="rId9"/>
    <p:sldId id="279" r:id="rId10"/>
    <p:sldId id="280" r:id="rId11"/>
    <p:sldId id="281" r:id="rId12"/>
    <p:sldId id="282" r:id="rId13"/>
    <p:sldId id="324" r:id="rId14"/>
    <p:sldId id="283" r:id="rId15"/>
    <p:sldId id="284" r:id="rId16"/>
    <p:sldId id="325" r:id="rId17"/>
    <p:sldId id="285" r:id="rId18"/>
    <p:sldId id="286" r:id="rId19"/>
    <p:sldId id="287" r:id="rId20"/>
    <p:sldId id="326" r:id="rId21"/>
    <p:sldId id="288" r:id="rId22"/>
    <p:sldId id="289" r:id="rId23"/>
    <p:sldId id="290" r:id="rId24"/>
    <p:sldId id="292" r:id="rId25"/>
    <p:sldId id="291" r:id="rId26"/>
    <p:sldId id="293" r:id="rId27"/>
    <p:sldId id="327" r:id="rId28"/>
    <p:sldId id="294" r:id="rId29"/>
    <p:sldId id="295" r:id="rId30"/>
    <p:sldId id="296" r:id="rId31"/>
    <p:sldId id="297" r:id="rId32"/>
    <p:sldId id="328" r:id="rId33"/>
    <p:sldId id="2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488191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63248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33801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29901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71170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71653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53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08125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139837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95381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98482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51FB-67F3-4FC0-B2D9-096B7C417D0B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31E6-CB75-416F-B692-A70599A0B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01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1600" b="1" i="1" dirty="0" smtClean="0">
                <a:latin typeface="Algerian" pitchFamily="82" charset="0"/>
              </a:rPr>
              <a:t>WELCOME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mage of chicken pox,cholera,malar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531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37012"/>
            <a:ext cx="12192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Airborne Disease (Chicken pox)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1270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372" y="115911"/>
            <a:ext cx="8100812" cy="579548"/>
          </a:xfr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???????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4640" y="6027003"/>
            <a:ext cx="8119431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Water borne disease(Typhoid)</a:t>
            </a:r>
            <a:endParaRPr lang="en-US" sz="4800" dirty="0"/>
          </a:p>
        </p:txBody>
      </p:sp>
      <p:pic>
        <p:nvPicPr>
          <p:cNvPr id="1026" name="Picture 2" descr="C:\Users\fmfir\Desktop\DT\typhoid-fever-ppt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841376"/>
            <a:ext cx="8102600" cy="521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50589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25" y="365126"/>
            <a:ext cx="6812924" cy="742458"/>
          </a:xfr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smtClean="0"/>
              <a:t>?????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8805" y="6246564"/>
            <a:ext cx="3007605" cy="42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387" y="5753947"/>
            <a:ext cx="489022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Malaria (Insect Transmitted)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2011" y="5846514"/>
            <a:ext cx="5087154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Rabies (Animal Transmitted)</a:t>
            </a:r>
            <a:endParaRPr lang="en-US" sz="2800" dirty="0"/>
          </a:p>
        </p:txBody>
      </p:sp>
      <p:pic>
        <p:nvPicPr>
          <p:cNvPr id="3080" name="Picture 8" descr="Image result for IMAge of rabies affected pati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842" y="1365161"/>
            <a:ext cx="5434884" cy="422039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mfir\Desktop\DT\rajshahi-medical-college-hosp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52550"/>
            <a:ext cx="5715000" cy="421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9826835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Types of Infectious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509061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Airborne diseases:</a:t>
            </a:r>
          </a:p>
          <a:p>
            <a:pPr lvl="1"/>
            <a:r>
              <a:rPr lang="en-US" sz="2800" dirty="0" smtClean="0"/>
              <a:t>Swine flu, measles, chicken pox, tuberculosis, influenza etc.</a:t>
            </a:r>
          </a:p>
          <a:p>
            <a:r>
              <a:rPr lang="en-US" sz="3200" b="1" dirty="0" smtClean="0"/>
              <a:t>Waterborne diseases:</a:t>
            </a:r>
          </a:p>
          <a:p>
            <a:pPr lvl="1"/>
            <a:r>
              <a:rPr lang="en-US" sz="2800" dirty="0" err="1" smtClean="0"/>
              <a:t>Diarrhoea</a:t>
            </a:r>
            <a:r>
              <a:rPr lang="en-US" sz="2800" dirty="0" smtClean="0"/>
              <a:t>, cholera, dysentery, typhoid etc.</a:t>
            </a:r>
          </a:p>
          <a:p>
            <a:r>
              <a:rPr lang="en-US" sz="3200" b="1" dirty="0" smtClean="0"/>
              <a:t>Contact diseases:</a:t>
            </a:r>
          </a:p>
          <a:p>
            <a:pPr lvl="1"/>
            <a:r>
              <a:rPr lang="en-US" sz="2800" dirty="0" smtClean="0"/>
              <a:t>Direct contact: Flu, Ebola, measles etc.</a:t>
            </a:r>
          </a:p>
          <a:p>
            <a:pPr lvl="1"/>
            <a:r>
              <a:rPr lang="en-US" sz="2800" dirty="0" smtClean="0"/>
              <a:t>Indirect contact: </a:t>
            </a:r>
            <a:r>
              <a:rPr lang="en-US" sz="3200" b="1" dirty="0" smtClean="0"/>
              <a:t>AIDS- </a:t>
            </a:r>
            <a:r>
              <a:rPr lang="en-US" sz="3200" b="1" dirty="0" smtClean="0">
                <a:solidFill>
                  <a:srgbClr val="C00000"/>
                </a:solidFill>
              </a:rPr>
              <a:t>caused by HIV virus.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/>
              <a:t>Diseases transmitted by animals and insects</a:t>
            </a:r>
          </a:p>
          <a:p>
            <a:pPr lvl="1"/>
            <a:r>
              <a:rPr lang="en-US" sz="2800" dirty="0" smtClean="0"/>
              <a:t>Rabies- through bites of rabies infected </a:t>
            </a:r>
            <a:r>
              <a:rPr lang="en-US" sz="2800" b="1" dirty="0" smtClean="0">
                <a:solidFill>
                  <a:srgbClr val="C00000"/>
                </a:solidFill>
              </a:rPr>
              <a:t>dog.</a:t>
            </a:r>
          </a:p>
          <a:p>
            <a:pPr lvl="1"/>
            <a:r>
              <a:rPr lang="en-US" sz="2800" dirty="0" smtClean="0"/>
              <a:t> Malaria and dengue- by </a:t>
            </a:r>
            <a:r>
              <a:rPr lang="en-US" sz="2800" b="1" dirty="0" smtClean="0">
                <a:solidFill>
                  <a:srgbClr val="C00000"/>
                </a:solidFill>
              </a:rPr>
              <a:t>mosquito</a:t>
            </a:r>
            <a:r>
              <a:rPr lang="en-US" sz="2800" dirty="0" smtClean="0"/>
              <a:t> bites.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793"/>
          </a:xfrm>
          <a:solidFill>
            <a:schemeClr val="tx1">
              <a:lumMod val="85000"/>
              <a:lumOff val="1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sz="4400" b="1" dirty="0">
                <a:solidFill>
                  <a:srgbClr val="C00000"/>
                </a:solidFill>
              </a:rPr>
              <a:t>Class </a:t>
            </a:r>
            <a:r>
              <a:rPr lang="en-US" sz="4400" b="1" dirty="0" smtClean="0">
                <a:solidFill>
                  <a:srgbClr val="C00000"/>
                </a:solidFill>
              </a:rPr>
              <a:t>Work:</a:t>
            </a:r>
            <a:r>
              <a:rPr lang="en-US" sz="4000" dirty="0" smtClean="0"/>
              <a:t> Write down </a:t>
            </a:r>
            <a:r>
              <a:rPr lang="en-US" sz="4000" dirty="0"/>
              <a:t>the name of </a:t>
            </a:r>
            <a:r>
              <a:rPr lang="en-US" sz="4000" dirty="0" smtClean="0"/>
              <a:t>five </a:t>
            </a:r>
            <a:r>
              <a:rPr lang="en-US" sz="4000" dirty="0"/>
              <a:t>infectious </a:t>
            </a:r>
            <a:r>
              <a:rPr lang="en-US" sz="4000" dirty="0" smtClean="0"/>
              <a:t>diseases.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400" b="1" dirty="0" smtClean="0">
                <a:solidFill>
                  <a:srgbClr val="C00000"/>
                </a:solidFill>
              </a:rPr>
              <a:t>Home Work:</a:t>
            </a:r>
            <a:r>
              <a:rPr lang="en-US" sz="4000" dirty="0" smtClean="0"/>
              <a:t> Write down the name of ten infectious diseases and their type.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44840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Preventive </a:t>
            </a:r>
            <a:r>
              <a:rPr lang="en-US" b="1" dirty="0">
                <a:solidFill>
                  <a:srgbClr val="C00000"/>
                </a:solidFill>
              </a:rPr>
              <a:t>Steps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892" y="4258101"/>
            <a:ext cx="3905235" cy="20198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mage of taking polio vacc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0609" y="4157789"/>
            <a:ext cx="4106823" cy="210730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QEts--eE21NaeF_cLu1pOyfxvokxAszPts6q32QCT8jHct_pXF47p1wq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0609" y="1540792"/>
            <a:ext cx="4024937" cy="18368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image of clean environ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125" y="1624083"/>
            <a:ext cx="3782406" cy="17742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3016" y="3589361"/>
            <a:ext cx="3094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Keeping environment clean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3211" y="6301432"/>
            <a:ext cx="1711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Taking vaccine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2159" y="6324894"/>
            <a:ext cx="283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Covering face with tissue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7675" y="3462698"/>
            <a:ext cx="194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Using safe water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6858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The Ways to Prevent Infectious Diseases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4084"/>
            <a:ext cx="11171830" cy="5233916"/>
          </a:xfrm>
        </p:spPr>
        <p:txBody>
          <a:bodyPr>
            <a:noAutofit/>
          </a:bodyPr>
          <a:lstStyle/>
          <a:p>
            <a:r>
              <a:rPr lang="en-US" sz="3200" dirty="0" smtClean="0"/>
              <a:t>By eating balanced diet.</a:t>
            </a:r>
          </a:p>
          <a:p>
            <a:r>
              <a:rPr lang="en-US" sz="3200" dirty="0" smtClean="0"/>
              <a:t>By using safe water.</a:t>
            </a:r>
          </a:p>
          <a:p>
            <a:r>
              <a:rPr lang="en-US" sz="3200" dirty="0" smtClean="0"/>
              <a:t>By washing hands regularly.</a:t>
            </a:r>
          </a:p>
          <a:p>
            <a:r>
              <a:rPr lang="en-US" sz="3200" dirty="0" smtClean="0"/>
              <a:t>By adequate ventilation in our room.</a:t>
            </a:r>
          </a:p>
          <a:p>
            <a:r>
              <a:rPr lang="en-US" sz="3200" dirty="0" smtClean="0"/>
              <a:t>By covering face during coughs or sneezes.</a:t>
            </a:r>
          </a:p>
          <a:p>
            <a:r>
              <a:rPr lang="en-US" sz="3200" dirty="0" smtClean="0"/>
              <a:t> By keeping environment clean.</a:t>
            </a:r>
          </a:p>
          <a:p>
            <a:r>
              <a:rPr lang="en-US" sz="3200" dirty="0" smtClean="0"/>
              <a:t>By removing objects that hold water such as tub, </a:t>
            </a:r>
            <a:r>
              <a:rPr lang="en-US" sz="3200" dirty="0" err="1" smtClean="0"/>
              <a:t>tyre</a:t>
            </a:r>
            <a:r>
              <a:rPr lang="en-US" sz="3200" dirty="0" smtClean="0"/>
              <a:t> or canister.</a:t>
            </a:r>
          </a:p>
          <a:p>
            <a:r>
              <a:rPr lang="en-US" sz="3200" dirty="0" smtClean="0"/>
              <a:t>By getting vaccination.</a:t>
            </a:r>
          </a:p>
          <a:p>
            <a:r>
              <a:rPr lang="en-US" sz="3200" dirty="0" smtClean="0"/>
              <a:t>By avoiding unhygienic food.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9166"/>
          </a:xfr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How to Cure Infectious Diseases?</a:t>
            </a:r>
            <a:endParaRPr lang="en-US" b="1" dirty="0"/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35" y="1427887"/>
            <a:ext cx="10612190" cy="458690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8035" y="6238392"/>
            <a:ext cx="11101588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RELAX!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819411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  <a:solidFill>
            <a:schemeClr val="bg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/>
              <a:t>How to </a:t>
            </a:r>
            <a:r>
              <a:rPr lang="en-US" b="1" dirty="0" smtClean="0"/>
              <a:t>Cure Infectious Diseases?</a:t>
            </a:r>
            <a:endParaRPr lang="en-US" dirty="0"/>
          </a:p>
        </p:txBody>
      </p:sp>
      <p:pic>
        <p:nvPicPr>
          <p:cNvPr id="7170" name="Picture 2" descr="Image result for image of eating nutritious foo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2089"/>
            <a:ext cx="10858499" cy="413861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7899" y="5769114"/>
            <a:ext cx="8673385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Taking nutritious food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1677645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05"/>
            <a:ext cx="10515600" cy="1325563"/>
          </a:xfrm>
          <a:solidFill>
            <a:schemeClr val="tx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How to Cure Infectious Diseases?</a:t>
            </a:r>
            <a:endParaRPr lang="en-US" dirty="0"/>
          </a:p>
        </p:txBody>
      </p:sp>
      <p:pic>
        <p:nvPicPr>
          <p:cNvPr id="8194" name="Picture 2" descr="Image result for image of taking treat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38301"/>
            <a:ext cx="9886950" cy="435133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4425" y="6027003"/>
            <a:ext cx="996315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Treatment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5803852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Elementary Science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Class Five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Chapter Seven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Chapter : Healthy Lifestyle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to Cure Infectious Diseases?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By taking rest.</a:t>
            </a:r>
          </a:p>
          <a:p>
            <a:r>
              <a:rPr lang="en-US" sz="4800" dirty="0" smtClean="0"/>
              <a:t> By eating nutritious.</a:t>
            </a:r>
          </a:p>
          <a:p>
            <a:r>
              <a:rPr lang="en-US" sz="4800" dirty="0" smtClean="0"/>
              <a:t> By drinking enough safe water.</a:t>
            </a:r>
          </a:p>
          <a:p>
            <a:r>
              <a:rPr lang="en-US" sz="4800" dirty="0" smtClean="0"/>
              <a:t> By taking medicine.</a:t>
            </a:r>
          </a:p>
          <a:p>
            <a:r>
              <a:rPr lang="en-US" sz="4800" dirty="0" smtClean="0"/>
              <a:t> To see a doctor.</a:t>
            </a:r>
            <a:endParaRPr lang="en-US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793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Evaluation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Class Work: </a:t>
            </a:r>
            <a:r>
              <a:rPr lang="en-US" sz="4300" dirty="0" smtClean="0"/>
              <a:t>How </a:t>
            </a:r>
            <a:r>
              <a:rPr lang="en-US" sz="4300" dirty="0"/>
              <a:t>can we prevent infectious Disease?</a:t>
            </a:r>
            <a:endParaRPr lang="en-US" sz="6000" dirty="0"/>
          </a:p>
          <a:p>
            <a:r>
              <a:rPr lang="en-US" sz="6000" dirty="0" smtClean="0"/>
              <a:t>Home Work: </a:t>
            </a:r>
            <a:r>
              <a:rPr lang="en-US" sz="4000" dirty="0" smtClean="0"/>
              <a:t>How can we prevent MALARIA by removing object holding water like bowl, </a:t>
            </a:r>
            <a:r>
              <a:rPr lang="en-US" sz="4000" dirty="0" err="1" smtClean="0"/>
              <a:t>tyre</a:t>
            </a:r>
            <a:r>
              <a:rPr lang="en-US" sz="4000" dirty="0" smtClean="0"/>
              <a:t> etc?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045986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image of puber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28" y="2077859"/>
            <a:ext cx="10427928" cy="4286250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222" name="Picture 6" descr="https://encrypted-tbn1.gstatic.com/images?q=tbn:ANd9GcQb9eciEkVrXDJADNXTJseSNbipQLyHtQMnmZ3MSuqgerSXLwuw6NoBWV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369" y="154546"/>
            <a:ext cx="1378039" cy="117101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14058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image of pube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21" t="99" b="20165"/>
          <a:stretch>
            <a:fillRect/>
          </a:stretch>
        </p:blipFill>
        <p:spPr bwMode="auto">
          <a:xfrm>
            <a:off x="8629650" y="1581150"/>
            <a:ext cx="2356834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image of pube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10" t="4046" r="28636" b="19375"/>
          <a:stretch>
            <a:fillRect/>
          </a:stretch>
        </p:blipFill>
        <p:spPr bwMode="auto">
          <a:xfrm>
            <a:off x="5962650" y="1771650"/>
            <a:ext cx="2133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mage of pube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35" t="10757" r="54383" b="17796"/>
          <a:stretch>
            <a:fillRect/>
          </a:stretch>
        </p:blipFill>
        <p:spPr bwMode="auto">
          <a:xfrm>
            <a:off x="3295650" y="2095500"/>
            <a:ext cx="23241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51"/>
          </a:xfr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6" descr="https://encrypted-tbn1.gstatic.com/images?q=tbn:ANd9GcQb9eciEkVrXDJADNXTJseSNbipQLyHtQMnmZ3MSuqgerSXLwuw6NoBWV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880" y="365125"/>
            <a:ext cx="1448650" cy="10515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of pube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6" t="15493" r="79266" b="17796"/>
          <a:stretch>
            <a:fillRect/>
          </a:stretch>
        </p:blipFill>
        <p:spPr bwMode="auto">
          <a:xfrm>
            <a:off x="952500" y="2324100"/>
            <a:ext cx="2095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image of puber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684" b="5921"/>
          <a:stretch>
            <a:fillRect/>
          </a:stretch>
        </p:blipFill>
        <p:spPr bwMode="auto">
          <a:xfrm>
            <a:off x="476518" y="5372100"/>
            <a:ext cx="11024316" cy="742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12495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-2.5E-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3 0.02916 L -0.00312 0.029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99 0.04583 L -0.01224 0.0458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945"/>
          </a:xfr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6600" b="1" i="1" dirty="0" smtClean="0"/>
              <a:t>What is puberty?</a:t>
            </a:r>
            <a:endParaRPr lang="en-US" sz="6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825624"/>
            <a:ext cx="11384924" cy="503237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 </a:t>
            </a:r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TIME IN A LIFE WHEN OUR BODY BEGINS TO DEVELOP AND CHANGE FROM THE BODY OF A CHILD TO THE BODY OF A TEENAGER. </a:t>
            </a:r>
          </a:p>
          <a:p>
            <a:r>
              <a:rPr lang="en-US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  STARTS :</a:t>
            </a:r>
          </a:p>
          <a:p>
            <a:pPr lvl="1"/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BETWEEN AGE ( 8-13) IN GIRLS </a:t>
            </a:r>
          </a:p>
          <a:p>
            <a:pPr lvl="1"/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BETWEEN AGE (9-15) IN BOYS.</a:t>
            </a: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704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715"/>
            <a:ext cx="10508087" cy="928625"/>
          </a:xfr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Changes in the Body during Puberty</a:t>
            </a:r>
            <a:endParaRPr lang="en-US" dirty="0"/>
          </a:p>
        </p:txBody>
      </p:sp>
      <p:pic>
        <p:nvPicPr>
          <p:cNvPr id="11266" name="Picture 2" descr="Image result for image of puber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9555"/>
            <a:ext cx="10725150" cy="475603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615514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Pimples on the face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681363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image of  forming muscle during   puber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722" y="1715436"/>
            <a:ext cx="4838700" cy="442127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image of   sweating  during   puber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705" y="1729083"/>
            <a:ext cx="5811295" cy="434189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947"/>
          </a:xfr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Changes in the Body during Puberty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5452" y="6133826"/>
            <a:ext cx="2807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Changing of voice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259243" y="6137659"/>
            <a:ext cx="3751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Well shaping of muscles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360157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2" y="327547"/>
            <a:ext cx="10515600" cy="11038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Changes in the Body during 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7" y="1511725"/>
            <a:ext cx="10515600" cy="503237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Both girls and boys:</a:t>
            </a:r>
          </a:p>
          <a:p>
            <a:pPr lvl="1"/>
            <a:r>
              <a:rPr lang="en-US" sz="3200" dirty="0" smtClean="0"/>
              <a:t>Growing taller</a:t>
            </a:r>
          </a:p>
          <a:p>
            <a:pPr lvl="1"/>
            <a:r>
              <a:rPr lang="en-US" sz="3200" dirty="0" smtClean="0"/>
              <a:t>Changing shape of body</a:t>
            </a:r>
          </a:p>
          <a:p>
            <a:pPr lvl="1"/>
            <a:r>
              <a:rPr lang="en-US" sz="3200" dirty="0" smtClean="0"/>
              <a:t>Sweating more</a:t>
            </a:r>
          </a:p>
          <a:p>
            <a:pPr lvl="1"/>
            <a:r>
              <a:rPr lang="en-US" sz="3200" dirty="0" smtClean="0"/>
              <a:t>Getting oilier skin</a:t>
            </a:r>
          </a:p>
          <a:p>
            <a:pPr lvl="1"/>
            <a:r>
              <a:rPr lang="en-US" sz="3200" dirty="0" smtClean="0"/>
              <a:t>Pimples on face</a:t>
            </a:r>
          </a:p>
          <a:p>
            <a:r>
              <a:rPr lang="en-US" sz="3600" b="1" dirty="0" smtClean="0"/>
              <a:t>For boys:</a:t>
            </a:r>
          </a:p>
          <a:p>
            <a:pPr lvl="1"/>
            <a:r>
              <a:rPr lang="en-US" sz="3200" dirty="0" smtClean="0"/>
              <a:t>Changing of voice</a:t>
            </a:r>
          </a:p>
          <a:p>
            <a:pPr lvl="1"/>
            <a:r>
              <a:rPr lang="en-US" sz="3200" dirty="0" smtClean="0"/>
              <a:t>Well shaping of muscles</a:t>
            </a:r>
          </a:p>
          <a:p>
            <a:pPr lvl="1"/>
            <a:r>
              <a:rPr lang="en-US" sz="3200" dirty="0" smtClean="0"/>
              <a:t>Getting beard and moustaches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4" y="365125"/>
            <a:ext cx="10825766" cy="755337"/>
          </a:xfr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Taking care of during puberty…</a:t>
            </a:r>
            <a:endParaRPr lang="en-US" b="1" dirty="0"/>
          </a:p>
        </p:txBody>
      </p:sp>
      <p:pic>
        <p:nvPicPr>
          <p:cNvPr id="13316" name="Picture 4" descr="https://3388c9bd-a-62cb3a1a-s-sites.googlegroups.com/site/puberty4us/home/unit-1/day-4/hygiene-clean.jpg?attachauth=ANoY7cqgw8WjLHoNAyQKTOOmdOPyZUC4BYvN_4bGG_44YPAGtuoqte82CWK8zSOL28sI8f_2UfbSFgoR0yJ5vme-Nc_100c9gEtGU8Grr-sB3ByVxpA9hUTc8mptsBdMp3jSW5qfhhd9fomacK-tsKJUf2zXdmaIAoY__DTWMjfLBnLON0S82RnmPnWVMMvht5c2OiZvsy7ocTbqeVOtcX8ikh2QzoXio8GyJhT92UqANWFegiDprC3xoEQB3zzDywqdy1jpCTtj&amp;attredirects=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3" t="9249" r="41517" b="-10571"/>
          <a:stretch/>
        </p:blipFill>
        <p:spPr bwMode="auto">
          <a:xfrm>
            <a:off x="296215" y="1333501"/>
            <a:ext cx="11696700" cy="489987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7622" y="273611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6140" y="5061397"/>
            <a:ext cx="5930722" cy="61818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Taking bath regularly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122018" y="3219717"/>
            <a:ext cx="1468190" cy="216365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Washing clothes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370052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11944"/>
            <a:ext cx="10515600" cy="1066096"/>
          </a:xfr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/>
              <a:t>Taking care of during puberty…</a:t>
            </a:r>
            <a:endParaRPr lang="en-US" dirty="0"/>
          </a:p>
        </p:txBody>
      </p:sp>
      <p:pic>
        <p:nvPicPr>
          <p:cNvPr id="14338" name="Picture 2" descr="Image result for image of    personal hygiene   during   puber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38" y="1758950"/>
            <a:ext cx="10470524" cy="392063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02287" y="5885645"/>
            <a:ext cx="8087934" cy="605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CLEANLINESS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7866234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 to discuss: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1353800" cy="4652963"/>
          </a:xfrm>
        </p:spPr>
        <p:txBody>
          <a:bodyPr>
            <a:noAutofit/>
          </a:bodyPr>
          <a:lstStyle/>
          <a:p>
            <a:r>
              <a:rPr lang="en-US" sz="5400" dirty="0" smtClean="0"/>
              <a:t>Infectious disease</a:t>
            </a:r>
          </a:p>
          <a:p>
            <a:r>
              <a:rPr lang="en-US" sz="5400" dirty="0" smtClean="0"/>
              <a:t>Ways of spreading infectious diseases</a:t>
            </a:r>
          </a:p>
          <a:p>
            <a:r>
              <a:rPr lang="en-US" sz="5400" dirty="0" smtClean="0"/>
              <a:t>Types of infectious diseases</a:t>
            </a:r>
          </a:p>
          <a:p>
            <a:r>
              <a:rPr lang="en-US" sz="5400" dirty="0" smtClean="0"/>
              <a:t>Prevention and cure of infectious diseases</a:t>
            </a:r>
          </a:p>
          <a:p>
            <a:r>
              <a:rPr lang="en-US" sz="5400" dirty="0" smtClean="0"/>
              <a:t>Puberty</a:t>
            </a:r>
            <a:endParaRPr lang="en-US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520"/>
          </a:xfrm>
          <a:solidFill>
            <a:schemeClr val="bg1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7200" i="1" dirty="0" smtClean="0"/>
              <a:t>Taking nutritious food</a:t>
            </a:r>
            <a:endParaRPr lang="en-US" sz="7200" i="1" dirty="0"/>
          </a:p>
        </p:txBody>
      </p:sp>
      <p:pic>
        <p:nvPicPr>
          <p:cNvPr id="15362" name="Picture 2" descr="Image result for image of eating nutritious food during puber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8868"/>
            <a:ext cx="10668000" cy="516731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9647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742" y="326489"/>
            <a:ext cx="10160358" cy="884126"/>
          </a:xfr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i="1" dirty="0" smtClean="0"/>
              <a:t>Taking nutritious food.</a:t>
            </a:r>
            <a:endParaRPr lang="en-US" b="1" i="1" dirty="0"/>
          </a:p>
        </p:txBody>
      </p:sp>
      <p:pic>
        <p:nvPicPr>
          <p:cNvPr id="16386" name="Picture 2" descr="Image result for image of eating nutritious food during puber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725769"/>
            <a:ext cx="5257800" cy="467503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image of eating nutritious food during puber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49" y="1725769"/>
            <a:ext cx="5607166" cy="467503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23242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Taking care of during puberty…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Don’t be over sensitive</a:t>
            </a:r>
          </a:p>
          <a:p>
            <a:r>
              <a:rPr lang="en-US" sz="4400" dirty="0" smtClean="0"/>
              <a:t>Don’t be upset easily</a:t>
            </a:r>
          </a:p>
          <a:p>
            <a:r>
              <a:rPr lang="en-US" sz="4400" dirty="0" smtClean="0"/>
              <a:t>Maintaining personal hygiene</a:t>
            </a:r>
          </a:p>
          <a:p>
            <a:r>
              <a:rPr lang="en-US" sz="4400" dirty="0" smtClean="0"/>
              <a:t>Taking nutritious food</a:t>
            </a:r>
          </a:p>
          <a:p>
            <a:r>
              <a:rPr lang="en-US" sz="4400" dirty="0" smtClean="0"/>
              <a:t>Talk to parents, teachers or elder brothers or sisters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62"/>
          </a:xfr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i="1" dirty="0" smtClean="0"/>
              <a:t>Evaluation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7200" dirty="0" smtClean="0"/>
              <a:t>Discuss about puberty with your parents</a:t>
            </a:r>
          </a:p>
          <a:p>
            <a:pPr marL="0" indent="0" algn="ctr">
              <a:buNone/>
            </a:pPr>
            <a:endParaRPr lang="en-US" sz="7200" i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7200" i="1" dirty="0" smtClean="0">
                <a:latin typeface="Arial Black" panose="020B0A04020102020204" pitchFamily="34" charset="0"/>
              </a:rPr>
              <a:t>Thanks all</a:t>
            </a:r>
            <a:endParaRPr lang="en-US" sz="72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2300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650" y="365125"/>
            <a:ext cx="7225049" cy="1082675"/>
          </a:xfrm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US" dirty="0" smtClean="0"/>
              <a:t>                      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99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</a:rPr>
              <a:t>What is infectious Disease?</a:t>
            </a:r>
            <a:endParaRPr lang="en-US" sz="5400" dirty="0" smtClean="0">
              <a:solidFill>
                <a:srgbClr val="C00000"/>
              </a:solidFill>
            </a:endParaRPr>
          </a:p>
          <a:p>
            <a:r>
              <a:rPr lang="en-US" sz="4800" dirty="0" smtClean="0"/>
              <a:t> Infectious diseases are the diseases that caused by the entrance of germs such as Bacteria, Viruses, Fungi into the body.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4255577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40" y="365125"/>
            <a:ext cx="9852338" cy="819731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Ways of Spreading Infectious Diseases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249" y="1529165"/>
            <a:ext cx="4456090" cy="446541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neez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372" y="1529165"/>
            <a:ext cx="5164428" cy="446541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5700" y="6027003"/>
            <a:ext cx="4982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Coughs or sneezes 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0901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gure of infectious diseases;sneezing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4726"/>
            <a:ext cx="4035995" cy="28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gure of infectious diseases;sneezing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7337" y="363433"/>
            <a:ext cx="4460404" cy="2894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861" y="2780187"/>
            <a:ext cx="3439236" cy="32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gure of infectious diseases;sneezing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212" y="3562066"/>
            <a:ext cx="3969473" cy="32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0403" y="1064525"/>
            <a:ext cx="5316940" cy="1351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Coughs or sneezes 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21445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28601"/>
            <a:ext cx="9791700" cy="1123950"/>
          </a:xfr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Ways of </a:t>
            </a:r>
            <a:r>
              <a:rPr lang="en-US" b="1" dirty="0" smtClean="0">
                <a:solidFill>
                  <a:srgbClr val="C00000"/>
                </a:solidFill>
              </a:rPr>
              <a:t>Spreading Infectious Diseases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Image result for mosquito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85" y="1584104"/>
            <a:ext cx="4957256" cy="4393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xtLst/>
        </p:spPr>
      </p:pic>
      <p:pic>
        <p:nvPicPr>
          <p:cNvPr id="2052" name="Picture 4" descr="https://encrypted-tbn3.gstatic.com/images?q=tbn:ANd9GcS4GX2dsrmDofOXPB41CIAAd2U0XJ6R3GY5CxVZeco6v3KNhRJm6RYjO9X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504" y="1584102"/>
            <a:ext cx="5320514" cy="441604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8552" y="6096716"/>
            <a:ext cx="5159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Bites of insects or animals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0546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7113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Ways of Spreading Infectious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Through air when someone coughs or sneezes.</a:t>
            </a:r>
          </a:p>
          <a:p>
            <a:r>
              <a:rPr lang="en-US" sz="4800" dirty="0" smtClean="0"/>
              <a:t> By using utensils of an infected person.</a:t>
            </a:r>
          </a:p>
          <a:p>
            <a:r>
              <a:rPr lang="en-US" sz="4800" dirty="0" smtClean="0"/>
              <a:t>By biting of insects or animals.</a:t>
            </a:r>
          </a:p>
          <a:p>
            <a:r>
              <a:rPr lang="en-US" sz="4800" dirty="0" smtClean="0"/>
              <a:t>By eating contaminated food or water.</a:t>
            </a:r>
            <a:endParaRPr lang="en-US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EVALUATION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</a:rPr>
              <a:t>Class Work</a:t>
            </a:r>
            <a:r>
              <a:rPr lang="en-US" sz="4400" dirty="0" smtClean="0">
                <a:solidFill>
                  <a:srgbClr val="C00000"/>
                </a:solidFill>
              </a:rPr>
              <a:t>:</a:t>
            </a:r>
            <a:r>
              <a:rPr lang="en-US" sz="3600" dirty="0" smtClean="0"/>
              <a:t> What </a:t>
            </a:r>
            <a:r>
              <a:rPr lang="en-US" sz="3600" dirty="0"/>
              <a:t>is infectious disease?(</a:t>
            </a:r>
            <a:r>
              <a:rPr lang="en-US" sz="3600" dirty="0" smtClean="0"/>
              <a:t>written)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Home Work:</a:t>
            </a:r>
            <a:r>
              <a:rPr lang="en-US" sz="3600" dirty="0" smtClean="0"/>
              <a:t> Make a list of ways that infectious disease spreads.</a:t>
            </a:r>
          </a:p>
        </p:txBody>
      </p:sp>
    </p:spTree>
    <p:extLst>
      <p:ext uri="{BB962C8B-B14F-4D97-AF65-F5344CB8AC3E}">
        <p14:creationId xmlns:p14="http://schemas.microsoft.com/office/powerpoint/2010/main" xmlns="" val="15972629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911</TotalTime>
  <Words>617</Words>
  <Application>Microsoft Office PowerPoint</Application>
  <PresentationFormat>Custom</PresentationFormat>
  <Paragraphs>121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Topics to discuss:</vt:lpstr>
      <vt:lpstr>                      ?????</vt:lpstr>
      <vt:lpstr>Ways of Spreading Infectious Diseases</vt:lpstr>
      <vt:lpstr>Coughs or sneezes  </vt:lpstr>
      <vt:lpstr>Ways of Spreading Infectious Diseases</vt:lpstr>
      <vt:lpstr>Ways of Spreading Infectious Diseases</vt:lpstr>
      <vt:lpstr>EVALUATION</vt:lpstr>
      <vt:lpstr>Slide 10</vt:lpstr>
      <vt:lpstr>???????</vt:lpstr>
      <vt:lpstr>?????</vt:lpstr>
      <vt:lpstr>Types of Infectious Diseases</vt:lpstr>
      <vt:lpstr>EVALUATION</vt:lpstr>
      <vt:lpstr> Preventive Steps </vt:lpstr>
      <vt:lpstr>The Ways to Prevent Infectious Diseases</vt:lpstr>
      <vt:lpstr>How to Cure Infectious Diseases?</vt:lpstr>
      <vt:lpstr>How to Cure Infectious Diseases?</vt:lpstr>
      <vt:lpstr>How to Cure Infectious Diseases?</vt:lpstr>
      <vt:lpstr>How to Cure Infectious Diseases?</vt:lpstr>
      <vt:lpstr>Evaluation</vt:lpstr>
      <vt:lpstr>Slide 22</vt:lpstr>
      <vt:lpstr>Slide 23</vt:lpstr>
      <vt:lpstr>What is puberty?</vt:lpstr>
      <vt:lpstr>Changes in the Body during Puberty</vt:lpstr>
      <vt:lpstr>Changes in the Body during Puberty</vt:lpstr>
      <vt:lpstr>Changes in the Body during Puberty</vt:lpstr>
      <vt:lpstr>Taking care of during puberty…</vt:lpstr>
      <vt:lpstr>Taking care of during puberty…</vt:lpstr>
      <vt:lpstr>Taking nutritious food</vt:lpstr>
      <vt:lpstr>Taking nutritious food.</vt:lpstr>
      <vt:lpstr>Taking care of during puberty…</vt:lpstr>
      <vt:lpstr>Evaluation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Mukul</cp:lastModifiedBy>
  <cp:revision>146</cp:revision>
  <dcterms:created xsi:type="dcterms:W3CDTF">2017-02-13T15:58:44Z</dcterms:created>
  <dcterms:modified xsi:type="dcterms:W3CDTF">2017-03-11T17:51:46Z</dcterms:modified>
</cp:coreProperties>
</file>