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307" r:id="rId2"/>
    <p:sldId id="302" r:id="rId3"/>
    <p:sldId id="260" r:id="rId4"/>
    <p:sldId id="263" r:id="rId5"/>
    <p:sldId id="271" r:id="rId6"/>
    <p:sldId id="303" r:id="rId7"/>
    <p:sldId id="272" r:id="rId8"/>
    <p:sldId id="304" r:id="rId9"/>
    <p:sldId id="277" r:id="rId10"/>
    <p:sldId id="278" r:id="rId11"/>
    <p:sldId id="305" r:id="rId12"/>
    <p:sldId id="300" r:id="rId13"/>
    <p:sldId id="299" r:id="rId14"/>
    <p:sldId id="292" r:id="rId15"/>
    <p:sldId id="293" r:id="rId16"/>
    <p:sldId id="301" r:id="rId17"/>
    <p:sldId id="294" r:id="rId18"/>
    <p:sldId id="30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smtClean="0">
                <a:solidFill>
                  <a:schemeClr val="bg1"/>
                </a:solidFill>
                <a:latin typeface="Comic Sans MS" pitchFamily="66" charset="0"/>
              </a:rPr>
              <a:t>WELCOME</a:t>
            </a:r>
            <a:endParaRPr lang="en-US" sz="7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3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1"/>
            <a:ext cx="8839200" cy="1295400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ea typeface="Calibri"/>
                <a:cs typeface="Times New Roman"/>
              </a:rPr>
              <a:t>Air pollution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487344"/>
            <a:ext cx="4191000" cy="5065856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FF0000"/>
                </a:solidFill>
                <a:ea typeface="Calibri"/>
                <a:cs typeface="Times New Roman"/>
              </a:rPr>
              <a:t>Causes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 marR="0" lvl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B050"/>
                </a:solidFill>
                <a:ea typeface="Calibri"/>
                <a:cs typeface="Times New Roman"/>
              </a:rPr>
              <a:t>Human activity </a:t>
            </a:r>
          </a:p>
          <a:p>
            <a:pPr marL="457200" marR="0" lvl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B050"/>
                </a:solidFill>
                <a:ea typeface="Calibri"/>
                <a:cs typeface="Times New Roman"/>
              </a:rPr>
              <a:t>Burning of fossil fuels</a:t>
            </a:r>
          </a:p>
          <a:p>
            <a:pPr marL="457200" marR="0" lvl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B050"/>
                </a:solidFill>
                <a:ea typeface="Calibri"/>
                <a:cs typeface="Times New Roman"/>
              </a:rPr>
              <a:t>Gases come from factories, cars and landfills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87344"/>
            <a:ext cx="26209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7" y="3442855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15452"/>
            <a:ext cx="27066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3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4456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  <a:ea typeface="Calibri"/>
                <a:cs typeface="Times New Roman"/>
              </a:rPr>
              <a:t>Air pollution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191000" cy="5257800"/>
          </a:xfrm>
          <a:solidFill>
            <a:srgbClr val="002060"/>
          </a:solidFill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FF0000"/>
                </a:solidFill>
                <a:ea typeface="Calibri"/>
                <a:cs typeface="Times New Roman"/>
              </a:rPr>
              <a:t>Causes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B0F0"/>
                </a:solidFill>
                <a:ea typeface="Calibri"/>
                <a:cs typeface="Times New Roman"/>
              </a:rPr>
              <a:t>The </a:t>
            </a:r>
            <a:r>
              <a:rPr lang="en-US" sz="3600" dirty="0">
                <a:solidFill>
                  <a:srgbClr val="00B0F0"/>
                </a:solidFill>
                <a:ea typeface="Calibri"/>
                <a:cs typeface="Times New Roman"/>
              </a:rPr>
              <a:t>smoke from burning wood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solidFill>
                  <a:srgbClr val="00B0F0"/>
                </a:solidFill>
                <a:ea typeface="Calibri"/>
                <a:cs typeface="Times New Roman"/>
              </a:rPr>
              <a:t>Throwing garbage or urinating anywhere causes air pollution.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25272"/>
            <a:ext cx="3152247" cy="238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20629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0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B0F0"/>
                </a:solidFill>
                <a:ea typeface="Calibri"/>
                <a:cs typeface="Times New Roman"/>
              </a:rPr>
              <a:t>Effects of air pollution on human health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D:\apon h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2954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B0F0"/>
                </a:solidFill>
                <a:ea typeface="Calibri"/>
                <a:cs typeface="Times New Roman"/>
              </a:rPr>
              <a:t>Effects of air pollution on human health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D:\ap on h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3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21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en-US" sz="40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en-US" sz="4000" dirty="0" smtClean="0">
                <a:solidFill>
                  <a:srgbClr val="0070C0"/>
                </a:solidFill>
                <a:ea typeface="Calibri"/>
                <a:cs typeface="Times New Roman"/>
              </a:rPr>
              <a:t>Effects </a:t>
            </a:r>
            <a:r>
              <a:rPr lang="en-US" sz="4000" dirty="0">
                <a:solidFill>
                  <a:srgbClr val="0070C0"/>
                </a:solidFill>
                <a:ea typeface="Calibri"/>
                <a:cs typeface="Times New Roman"/>
              </a:rPr>
              <a:t>of air pollution on the environmen</a:t>
            </a:r>
            <a:r>
              <a:rPr lang="en-US" dirty="0">
                <a:solidFill>
                  <a:srgbClr val="0070C0"/>
                </a:solidFill>
                <a:ea typeface="Calibri"/>
                <a:cs typeface="Times New Roman"/>
              </a:rPr>
              <a:t>t</a:t>
            </a:r>
            <a:r>
              <a:rPr lang="en-US" sz="2800" dirty="0">
                <a:ea typeface="Calibri"/>
                <a:cs typeface="Times New Roman"/>
              </a:rPr>
              <a:t/>
            </a:r>
            <a:br>
              <a:rPr lang="en-US" sz="28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global </a:t>
            </a: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warming or acid rain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Due </a:t>
            </a: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to acid rain living things can be harmed or killed.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030399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rgbClr val="030399"/>
              </a:solidFill>
            </a:endParaRPr>
          </a:p>
        </p:txBody>
      </p:sp>
      <p:pic>
        <p:nvPicPr>
          <p:cNvPr id="7170" name="Picture 2" descr="D:\acid rain 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03" y="3962400"/>
            <a:ext cx="352559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g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" y="3962400"/>
            <a:ext cx="350866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000" dirty="0" smtClean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en-US" sz="6000" dirty="0" smtClean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en-US" sz="6000" dirty="0" smtClean="0">
                <a:solidFill>
                  <a:schemeClr val="bg1"/>
                </a:solidFill>
                <a:ea typeface="Calibri"/>
                <a:cs typeface="Times New Roman"/>
              </a:rPr>
              <a:t>Prevention of Air </a:t>
            </a:r>
            <a:r>
              <a:rPr lang="en-US" sz="6000" dirty="0">
                <a:solidFill>
                  <a:schemeClr val="bg1"/>
                </a:solidFill>
                <a:ea typeface="Calibri"/>
                <a:cs typeface="Times New Roman"/>
              </a:rPr>
              <a:t>Pollution</a:t>
            </a:r>
            <a:r>
              <a:rPr lang="en-US" sz="4000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en-US" sz="4000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en-US" sz="6000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96345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endParaRPr lang="en-US" sz="3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2060"/>
                </a:solidFill>
                <a:ea typeface="Calibri"/>
                <a:cs typeface="Times New Roman"/>
              </a:rPr>
              <a:t>Using </a:t>
            </a:r>
            <a:r>
              <a:rPr lang="en-US" sz="3600" dirty="0">
                <a:solidFill>
                  <a:srgbClr val="002060"/>
                </a:solidFill>
                <a:ea typeface="Calibri"/>
                <a:cs typeface="Times New Roman"/>
              </a:rPr>
              <a:t>less energy we can reduce more consumption of fossil fuel. 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sz="3600" dirty="0">
                <a:solidFill>
                  <a:srgbClr val="002060"/>
                </a:solidFill>
                <a:ea typeface="Calibri"/>
                <a:cs typeface="Times New Roman"/>
              </a:rPr>
              <a:t>Turning off the </a:t>
            </a:r>
            <a:r>
              <a:rPr lang="en-US" sz="3600" dirty="0" smtClean="0">
                <a:solidFill>
                  <a:srgbClr val="002060"/>
                </a:solidFill>
                <a:ea typeface="Calibri"/>
                <a:cs typeface="Times New Roman"/>
              </a:rPr>
              <a:t>lights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3600" dirty="0">
              <a:ea typeface="Calibri"/>
              <a:cs typeface="Times New Roman"/>
            </a:endParaRPr>
          </a:p>
          <a:p>
            <a:pPr marL="514350" indent="-514350">
              <a:buNone/>
            </a:pPr>
            <a:endParaRPr lang="en-US" sz="4400" dirty="0" smtClean="0"/>
          </a:p>
          <a:p>
            <a:pPr marL="514350" indent="-51435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864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066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F0"/>
                </a:solidFill>
                <a:ea typeface="Calibri"/>
                <a:cs typeface="Times New Roman"/>
              </a:rPr>
              <a:t>Prevention </a:t>
            </a:r>
            <a:r>
              <a:rPr lang="en-US" sz="4800" dirty="0" smtClean="0">
                <a:solidFill>
                  <a:srgbClr val="00B0F0"/>
                </a:solidFill>
                <a:ea typeface="Calibri"/>
                <a:cs typeface="Times New Roman"/>
              </a:rPr>
              <a:t>of Air </a:t>
            </a:r>
            <a:r>
              <a:rPr lang="en-US" sz="4800" dirty="0">
                <a:solidFill>
                  <a:srgbClr val="00B0F0"/>
                </a:solidFill>
                <a:ea typeface="Calibri"/>
                <a:cs typeface="Times New Roman"/>
              </a:rPr>
              <a:t>Pollution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486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  <a:ea typeface="Calibri"/>
                <a:cs typeface="Times New Roman"/>
              </a:rPr>
              <a:t>Walking or riding bicycle instead of using car.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B050"/>
                </a:solidFill>
                <a:ea typeface="Calibri"/>
                <a:cs typeface="Times New Roman"/>
              </a:rPr>
              <a:t>Cleaning garbage and planting trees are also good practices to help air clean.  </a:t>
            </a:r>
            <a:endParaRPr lang="en-US" dirty="0" smtClean="0">
              <a:solidFill>
                <a:srgbClr val="00B050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8194" name="Picture 2" descr="D:\cycle riding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1" y="3200400"/>
            <a:ext cx="845017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rgbClr val="548DD4"/>
                </a:solidFill>
                <a:ea typeface="Calibri"/>
                <a:cs typeface="Times New Roman"/>
              </a:rPr>
              <a:t/>
            </a:r>
            <a:br>
              <a:rPr lang="en-US" dirty="0" smtClean="0">
                <a:solidFill>
                  <a:srgbClr val="548DD4"/>
                </a:solidFill>
                <a:ea typeface="Calibri"/>
                <a:cs typeface="Times New Roman"/>
              </a:rPr>
            </a:br>
            <a:r>
              <a:rPr lang="en-US" smtClean="0">
                <a:solidFill>
                  <a:schemeClr val="bg1"/>
                </a:solidFill>
                <a:ea typeface="Calibri"/>
                <a:cs typeface="Times New Roman"/>
              </a:rPr>
              <a:t>Prevention of Air </a:t>
            </a: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Pollution</a:t>
            </a:r>
            <a:r>
              <a:rPr lang="en-US" sz="2800" dirty="0">
                <a:ea typeface="Calibri"/>
                <a:cs typeface="Times New Roman"/>
              </a:rPr>
              <a:t/>
            </a:r>
            <a:br>
              <a:rPr lang="en-US" sz="28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4864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600" dirty="0" smtClean="0">
              <a:solidFill>
                <a:srgbClr val="00B05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00B050"/>
                </a:solidFill>
                <a:ea typeface="Calibri"/>
                <a:cs typeface="Times New Roman"/>
              </a:rPr>
              <a:t>By </a:t>
            </a:r>
            <a:r>
              <a:rPr lang="en-US" sz="3600" dirty="0">
                <a:solidFill>
                  <a:srgbClr val="00B050"/>
                </a:solidFill>
                <a:ea typeface="Calibri"/>
                <a:cs typeface="Times New Roman"/>
              </a:rPr>
              <a:t>following 3 R’s like reducing use of natural resources, reusing and recycling to preventing pollution. </a:t>
            </a:r>
            <a:endParaRPr lang="en-US" sz="3600" dirty="0" smtClean="0">
              <a:solidFill>
                <a:srgbClr val="00B050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D:\re cycl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543300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600" smtClean="0">
                <a:solidFill>
                  <a:srgbClr val="FFFF00"/>
                </a:solidFill>
                <a:latin typeface="Comic Sans MS" pitchFamily="66" charset="0"/>
              </a:rPr>
              <a:t>THANKS </a:t>
            </a:r>
            <a:r>
              <a:rPr lang="en-US" sz="6600" dirty="0" smtClean="0">
                <a:solidFill>
                  <a:srgbClr val="FFFF00"/>
                </a:solidFill>
                <a:latin typeface="Comic Sans MS" pitchFamily="66" charset="0"/>
              </a:rPr>
              <a:t>TO ALL</a:t>
            </a:r>
            <a:endParaRPr lang="en-US" sz="6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air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6324600" cy="2743200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B0F0"/>
                </a:solidFill>
                <a:latin typeface="Comic Sans MS" pitchFamily="66" charset="0"/>
                <a:cs typeface="Courier New" pitchFamily="49" charset="0"/>
              </a:rPr>
              <a:t>ELEMENTARY SCIENCE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Comic Sans MS" pitchFamily="66" charset="0"/>
                <a:cs typeface="Courier New" pitchFamily="49" charset="0"/>
              </a:rPr>
              <a:t>Class: Five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Chapter 4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Air</a:t>
            </a:r>
            <a:endParaRPr lang="en-US" sz="4000" b="1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en-US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en-US" dirty="0" smtClean="0">
                <a:solidFill>
                  <a:srgbClr val="0070C0"/>
                </a:solidFill>
                <a:ea typeface="Calibri"/>
                <a:cs typeface="Times New Roman"/>
              </a:rPr>
              <a:t>Topics to Discuss</a:t>
            </a:r>
            <a:r>
              <a:rPr lang="en-US" sz="2800" dirty="0">
                <a:ea typeface="Calibri"/>
                <a:cs typeface="Times New Roman"/>
              </a:rPr>
              <a:t/>
            </a:r>
            <a:br>
              <a:rPr lang="en-US" sz="2800" dirty="0">
                <a:ea typeface="Calibri"/>
                <a:cs typeface="Times New Roman"/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Air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U</a:t>
            </a: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se </a:t>
            </a:r>
            <a:r>
              <a:rPr lang="en-US" sz="3600">
                <a:solidFill>
                  <a:srgbClr val="7030A0"/>
                </a:solidFill>
                <a:ea typeface="Calibri"/>
                <a:cs typeface="Times New Roman"/>
              </a:rPr>
              <a:t>of </a:t>
            </a:r>
            <a:r>
              <a:rPr lang="en-US" sz="3600" smtClean="0">
                <a:solidFill>
                  <a:srgbClr val="7030A0"/>
                </a:solidFill>
                <a:ea typeface="Calibri"/>
                <a:cs typeface="Times New Roman"/>
              </a:rPr>
              <a:t>Wind</a:t>
            </a:r>
            <a:endParaRPr lang="en-US" sz="36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U</a:t>
            </a: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se </a:t>
            </a: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of </a:t>
            </a: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Air</a:t>
            </a:r>
            <a:endParaRPr lang="en-US" sz="36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A</a:t>
            </a: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ir </a:t>
            </a: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P</a:t>
            </a: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ollution</a:t>
            </a:r>
            <a:endParaRPr lang="en-US" sz="36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C</a:t>
            </a: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auses </a:t>
            </a: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of </a:t>
            </a: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Air </a:t>
            </a: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P</a:t>
            </a: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ollution</a:t>
            </a:r>
            <a:endParaRPr lang="en-US" sz="36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E</a:t>
            </a: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ffects </a:t>
            </a: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of </a:t>
            </a: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Air </a:t>
            </a: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P</a:t>
            </a: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ollution </a:t>
            </a: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on </a:t>
            </a: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Human </a:t>
            </a: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H</a:t>
            </a: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ealth </a:t>
            </a: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and the </a:t>
            </a: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Environment</a:t>
            </a:r>
            <a:endParaRPr lang="en-US" sz="36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Prevention of </a:t>
            </a: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A</a:t>
            </a: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ir </a:t>
            </a: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P</a:t>
            </a: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ollution</a:t>
            </a:r>
            <a:endParaRPr lang="en-US" sz="36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030399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rgbClr val="030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Air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5562600" cy="5333999"/>
          </a:xfr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3600" dirty="0">
                <a:solidFill>
                  <a:srgbClr val="00B050"/>
                </a:solidFill>
                <a:ea typeface="Calibri"/>
                <a:cs typeface="Times New Roman"/>
              </a:rPr>
              <a:t>Air is important for living things. Without air, living things cannot survive. Plants use carbon dioxide from air to make food. Again animals need oxygen from the air to breathe.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8194" name="Picture 2" descr="D:\Air 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17618"/>
            <a:ext cx="315883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066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Use of wind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3962400" cy="51054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ea typeface="Calibri"/>
                <a:cs typeface="Times New Roman"/>
              </a:rPr>
              <a:t>Wind </a:t>
            </a:r>
            <a:r>
              <a:rPr lang="en-US" dirty="0">
                <a:ea typeface="Calibri"/>
                <a:cs typeface="Times New Roman"/>
              </a:rPr>
              <a:t>is used to move big wheels or blades of turbine to produce electricity.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ea typeface="Calibri"/>
                <a:cs typeface="Times New Roman"/>
              </a:rPr>
              <a:t>People use wind from a hand fan or electric fan to cool themselves.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6576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D:\hand f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05225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electric fa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5257800"/>
            <a:ext cx="3333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14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Use of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638800"/>
          </a:xfrm>
        </p:spPr>
        <p:txBody>
          <a:bodyPr/>
          <a:lstStyle/>
          <a:p>
            <a:pPr lvl="0" algn="just">
              <a:lnSpc>
                <a:spcPct val="115000"/>
              </a:lnSpc>
              <a:spcBef>
                <a:spcPts val="0"/>
              </a:spcBef>
            </a:pPr>
            <a:endParaRPr lang="en-US" sz="2800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  <a:ea typeface="Calibri"/>
                <a:cs typeface="Times New Roman"/>
              </a:rPr>
              <a:t>A </a:t>
            </a:r>
            <a:r>
              <a:rPr lang="en-US" dirty="0">
                <a:solidFill>
                  <a:srgbClr val="0070C0"/>
                </a:solidFill>
                <a:ea typeface="Calibri"/>
                <a:cs typeface="Times New Roman"/>
              </a:rPr>
              <a:t>sailboat uses wind to travel across the river. 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70C0"/>
                </a:solidFill>
                <a:ea typeface="Calibri"/>
                <a:cs typeface="Times New Roman"/>
              </a:rPr>
              <a:t>Wind is used to dry something wet because it can take away water from something wet quickly. </a:t>
            </a:r>
          </a:p>
          <a:p>
            <a:pPr lvl="0"/>
            <a:r>
              <a:rPr lang="en-US" dirty="0">
                <a:solidFill>
                  <a:srgbClr val="0070C0"/>
                </a:solidFill>
                <a:ea typeface="Calibri"/>
                <a:cs typeface="Times New Roman"/>
              </a:rPr>
              <a:t>We </a:t>
            </a:r>
            <a:r>
              <a:rPr lang="en-US" dirty="0" smtClean="0">
                <a:solidFill>
                  <a:srgbClr val="0070C0"/>
                </a:solidFill>
                <a:ea typeface="Calibri"/>
                <a:cs typeface="Times New Roman"/>
              </a:rPr>
              <a:t>use </a:t>
            </a:r>
            <a:r>
              <a:rPr lang="en-US" dirty="0">
                <a:solidFill>
                  <a:srgbClr val="0070C0"/>
                </a:solidFill>
                <a:ea typeface="Calibri"/>
                <a:cs typeface="Times New Roman"/>
              </a:rPr>
              <a:t>a dryer to dry wet hair.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1802"/>
            <a:ext cx="2286000" cy="236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4" y="4111802"/>
            <a:ext cx="2786063" cy="236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hair drayer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856" y="4111802"/>
            <a:ext cx="3549217" cy="236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76200"/>
            <a:ext cx="8849735" cy="1066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Use of air in daily life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572000" cy="53339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000" dirty="0" smtClean="0">
                <a:solidFill>
                  <a:srgbClr val="00B050"/>
                </a:solidFill>
                <a:ea typeface="Calibri"/>
                <a:cs typeface="Times New Roman"/>
              </a:rPr>
              <a:t>air </a:t>
            </a:r>
            <a:r>
              <a:rPr lang="en-US" sz="3000" dirty="0">
                <a:solidFill>
                  <a:srgbClr val="00B050"/>
                </a:solidFill>
                <a:ea typeface="Calibri"/>
                <a:cs typeface="Times New Roman"/>
              </a:rPr>
              <a:t>is used to inflate something such as footballs, </a:t>
            </a:r>
            <a:r>
              <a:rPr lang="en-US" sz="3000" dirty="0" err="1">
                <a:solidFill>
                  <a:srgbClr val="00B050"/>
                </a:solidFill>
                <a:ea typeface="Calibri"/>
                <a:cs typeface="Times New Roman"/>
              </a:rPr>
              <a:t>tyres</a:t>
            </a:r>
            <a:r>
              <a:rPr lang="en-US" sz="3000" dirty="0">
                <a:solidFill>
                  <a:srgbClr val="00B050"/>
                </a:solidFill>
                <a:ea typeface="Calibri"/>
                <a:cs typeface="Times New Roman"/>
              </a:rPr>
              <a:t> of cars, bicycles and rickshaws.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000" dirty="0">
                <a:solidFill>
                  <a:srgbClr val="00B050"/>
                </a:solidFill>
                <a:ea typeface="Calibri"/>
                <a:cs typeface="Times New Roman"/>
              </a:rPr>
              <a:t>Patients with breathing problems, divers, and alpinists are given oxygen from oxygen cylinder. </a:t>
            </a:r>
          </a:p>
          <a:p>
            <a:pPr algn="just">
              <a:buNone/>
            </a:pP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52" y="1371601"/>
            <a:ext cx="2274583" cy="201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D:\footb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1862906" cy="18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i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66" y="4276004"/>
            <a:ext cx="2432969" cy="239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943109" cy="990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ea typeface="Calibri"/>
                <a:cs typeface="Times New Roman"/>
              </a:rPr>
              <a:t>Use of air in daily life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495800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en-US" sz="2800" dirty="0">
                <a:solidFill>
                  <a:srgbClr val="00B050"/>
                </a:solidFill>
                <a:ea typeface="Calibri"/>
                <a:cs typeface="Times New Roman"/>
              </a:rPr>
              <a:t>People use nitrogen to make fertilizers called urea, and to preserve foods such as fish, meat and chips in tins or packages.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00B050"/>
                </a:solidFill>
                <a:ea typeface="Calibri"/>
                <a:cs typeface="Times New Roman"/>
              </a:rPr>
              <a:t>Carbon dioxide is used in soft drinks such as sodas to give it a fizz, and in fire extinguishers to put out fire.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9" name="Picture 3" descr="D:\carbo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09" y="2743200"/>
            <a:ext cx="17145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carbon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53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n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4" y="13716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096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en-US" sz="40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en-US" sz="4900" dirty="0" smtClean="0">
                <a:solidFill>
                  <a:srgbClr val="0070C0"/>
                </a:solidFill>
                <a:ea typeface="Calibri"/>
                <a:cs typeface="Times New Roman"/>
              </a:rPr>
              <a:t>Air </a:t>
            </a:r>
            <a:r>
              <a:rPr lang="en-US" sz="4900" dirty="0">
                <a:solidFill>
                  <a:srgbClr val="0070C0"/>
                </a:solidFill>
                <a:ea typeface="Calibri"/>
                <a:cs typeface="Times New Roman"/>
              </a:rPr>
              <a:t>Pollution</a:t>
            </a: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000" dirty="0">
                <a:solidFill>
                  <a:srgbClr val="00B050"/>
                </a:solidFill>
                <a:ea typeface="Calibri"/>
                <a:cs typeface="Times New Roman"/>
              </a:rPr>
              <a:t>Air pollution is the introduction of unwanted chemicals, gasses, dust particles, smoke or </a:t>
            </a:r>
            <a:r>
              <a:rPr lang="en-US" sz="4000" dirty="0" err="1">
                <a:solidFill>
                  <a:srgbClr val="00B050"/>
                </a:solidFill>
                <a:ea typeface="Calibri"/>
                <a:cs typeface="Times New Roman"/>
              </a:rPr>
              <a:t>odour</a:t>
            </a:r>
            <a:r>
              <a:rPr lang="en-US" sz="4000" dirty="0">
                <a:solidFill>
                  <a:srgbClr val="00B050"/>
                </a:solidFill>
                <a:ea typeface="Calibri"/>
                <a:cs typeface="Times New Roman"/>
              </a:rPr>
              <a:t> into the air.</a:t>
            </a:r>
          </a:p>
          <a:p>
            <a:pPr marL="514350" indent="-514350">
              <a:buNone/>
            </a:pPr>
            <a:endParaRPr lang="en-US" sz="4400" dirty="0" smtClean="0"/>
          </a:p>
        </p:txBody>
      </p:sp>
      <p:pic>
        <p:nvPicPr>
          <p:cNvPr id="3074" name="Picture 2" descr="D:\p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65760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olluted ai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36004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390</Words>
  <Application>Microsoft Office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 Topics to Discuss </vt:lpstr>
      <vt:lpstr>Air</vt:lpstr>
      <vt:lpstr>Use of wind</vt:lpstr>
      <vt:lpstr>Use of Wind</vt:lpstr>
      <vt:lpstr>Use of air in daily life</vt:lpstr>
      <vt:lpstr>Use of air in daily life</vt:lpstr>
      <vt:lpstr> Air Pollution </vt:lpstr>
      <vt:lpstr>Air pollution</vt:lpstr>
      <vt:lpstr>Air pollution</vt:lpstr>
      <vt:lpstr>Effects of air pollution on human health</vt:lpstr>
      <vt:lpstr>Effects of air pollution on human health</vt:lpstr>
      <vt:lpstr> Effects of air pollution on the environment </vt:lpstr>
      <vt:lpstr> Prevention of Air Pollution </vt:lpstr>
      <vt:lpstr>Prevention of Air Pollution</vt:lpstr>
      <vt:lpstr> Prevention of Air Pollution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Rony</dc:creator>
  <cp:lastModifiedBy>User</cp:lastModifiedBy>
  <cp:revision>209</cp:revision>
  <dcterms:created xsi:type="dcterms:W3CDTF">2006-08-16T00:00:00Z</dcterms:created>
  <dcterms:modified xsi:type="dcterms:W3CDTF">2017-03-12T15:28:31Z</dcterms:modified>
</cp:coreProperties>
</file>