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2" r:id="rId3"/>
    <p:sldId id="268" r:id="rId4"/>
    <p:sldId id="279" r:id="rId5"/>
    <p:sldId id="269" r:id="rId6"/>
    <p:sldId id="276" r:id="rId7"/>
    <p:sldId id="270" r:id="rId8"/>
    <p:sldId id="277" r:id="rId9"/>
    <p:sldId id="273" r:id="rId10"/>
    <p:sldId id="278" r:id="rId11"/>
    <p:sldId id="274" r:id="rId12"/>
    <p:sldId id="27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828800"/>
            <a:ext cx="8020050" cy="4505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6553200" cy="838200"/>
          </a:xfrm>
        </p:spPr>
        <p:txBody>
          <a:bodyPr>
            <a:noAutofit/>
          </a:bodyPr>
          <a:lstStyle/>
          <a:p>
            <a:pPr algn="l"/>
            <a:r>
              <a:rPr lang="en-US" sz="6600" b="0" cap="none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6600" b="0" cap="none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...</a:t>
            </a:r>
            <a:endParaRPr sz="6600" b="0" cap="none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1800" y="533400"/>
            <a:ext cx="1679448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cÂg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evsjv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304800"/>
            <a:ext cx="8844045" cy="5257800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0" y="5638800"/>
            <a:ext cx="91440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gyw³‡hv×v‡`i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weRq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Djøvm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hy³eY©¸‡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wefvRb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Zix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Æ, ¤§,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jø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¯Í, ¯œ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Æ = U + U,=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KÆi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nÆ‡Mvj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VvÆv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b¥=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b+g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	=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¥,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Zb¥q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g„b¥q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jø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j+j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	=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Djøvm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gwjøKv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Drdzjø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¯Í=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m+Z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	=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m¯Ív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e¯Ív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Av¯Í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¯œ=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m+b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= ¯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œvb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R¨vr¯œv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¯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œvZK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ral-depicting-a-scene-of-the-bangladesh-war-of-independence-showing-E80ABR.jpg"/>
          <p:cNvPicPr>
            <a:picLocks noGrp="1" noChangeAspect="1"/>
          </p:cNvPicPr>
          <p:nvPr>
            <p:ph idx="1"/>
          </p:nvPr>
        </p:nvPicPr>
        <p:blipFill>
          <a:blip r:embed="rId2"/>
          <a:srcRect b="12770"/>
          <a:stretch>
            <a:fillRect/>
          </a:stretch>
        </p:blipFill>
        <p:spPr>
          <a:xfrm>
            <a:off x="457200" y="609600"/>
            <a:ext cx="8229600" cy="4191264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gyw³hy‡×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weR‡qi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mšÍv‡bi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gv‡qi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wbišÍi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.... 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endParaRPr lang="en-US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gyw³hy‡×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AskMÖnY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MÖvg-evsjvi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HwZn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e½eÜzi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NvlYv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gyw³evwnbx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gyw³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Rbmvavi‡Yi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A‡cÿv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ÔA‡cÿvÕ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MíwU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gyw³hy×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Content Placeholder 6" descr="Titum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1066800"/>
            <a:ext cx="5627451" cy="3962400"/>
          </a:xfr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evsjv‡`‡ki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gyw³hy‡×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mvaviY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gvby‡li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AskMÖnY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jv‡K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we‡klY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c`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mvRvI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ïK‡bv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fxlY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Kvucv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iRv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ivB‡dj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Mig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Mfxi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nvuwo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`ª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æZ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sz="2800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514600"/>
          <a:ext cx="6096000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we‡kl</a:t>
                      </a:r>
                      <a:r>
                        <a:rPr lang="en-US" sz="2800" b="1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we‡klY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b`x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Mig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MvQ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ïK‡bv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fvZ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fxlY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iRv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Kvucv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ivB‡dj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Mfxi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nvuwo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`ª</a:t>
                      </a:r>
                      <a:r>
                        <a:rPr lang="en-US" sz="320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/>
                          <a:latin typeface="SutonnyMJ" pitchFamily="2" charset="0"/>
                          <a:cs typeface="SutonnyMJ" pitchFamily="2" charset="0"/>
                        </a:rPr>
                        <a:t>æZ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effectLst/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th-march-19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486400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0" y="5562600"/>
            <a:ext cx="9144000" cy="1295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e½eÜzi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7B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gv‡P©i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fvlY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Gev‡ii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gyw³i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Gev‡ii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endParaRPr lang="en-US" sz="36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cÖ`Ë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Aby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‡”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Q`wU‡Z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weivgwPý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ewm‡q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cybivq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j‡Lv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pPr marL="793750" indent="-757238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Rmxg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wgqv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Kcv‡j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Pzgy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eyw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n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PvB‡j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jLvcovi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cvVve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793750" indent="-757238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793750" indent="-757238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793750" indent="-757238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Rmxg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wgqv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Kcv‡j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Pzgy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eyw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×|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n,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PvB‡j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jLvcovi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cvVve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ktiyddh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10765" r="10804" b="15556"/>
          <a:stretch>
            <a:fillRect/>
          </a:stretch>
        </p:blipFill>
        <p:spPr>
          <a:xfrm>
            <a:off x="-1" y="0"/>
            <a:ext cx="4602079" cy="6858000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609600"/>
            <a:ext cx="4419600" cy="6248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0325" marR="0" lvl="0" indent="-238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`y-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gy‡Vv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Pvj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gvwUi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Kjwm‡Z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Rwg‡q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iv‡L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iv‡njv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evby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iv‡Z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gyw³‡hv×v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G‡j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ivbœv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`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ïK‡bv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jvKwo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Kzwo‡q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ivbœvN‡i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Rwg‡q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hw`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jvKwoi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iKvi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ivbœv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 `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Aaxi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A‡cÿvq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¥ 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g„Zz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†`‡k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			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g„Zz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Kvbœv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gyw³‡hv×vi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	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UwejwU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×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kvwšÍ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kvwšÍ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`~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ivMx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Wv³v‡ii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wbK‡U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</TotalTime>
  <Words>188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A‡cÿv...</vt:lpstr>
      <vt:lpstr>ÔA‡cÿvÕ MíwU †_‡K Avgiv hv Rvb‡Z cvwi-</vt:lpstr>
      <vt:lpstr>evsjv‡`‡ki gyw³hy×</vt:lpstr>
      <vt:lpstr>Slide 4</vt:lpstr>
      <vt:lpstr>wb‡Pi kã¸‡jv‡K we‡kl¨ I we‡klY c` Abyhvqx mvRvI-</vt:lpstr>
      <vt:lpstr>Slide 6</vt:lpstr>
      <vt:lpstr>cÖ`Ë Aby‡”Q`wU‡Z weivgwPý ewm‡q cybivq †j‡Lv </vt:lpstr>
      <vt:lpstr>Slide 8</vt:lpstr>
      <vt:lpstr>wecixZ kã wjL I Zv w`‡q GKwU K‡i evK¨ wjL|</vt:lpstr>
      <vt:lpstr>Slide 10</vt:lpstr>
      <vt:lpstr>wb‡Pi hy³eY©¸‡jv wefvRb K‡i wZbwU kã ˆZix K‡iv: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172</cp:revision>
  <dcterms:created xsi:type="dcterms:W3CDTF">2017-02-13T04:02:03Z</dcterms:created>
  <dcterms:modified xsi:type="dcterms:W3CDTF">2017-03-09T05:54:26Z</dcterms:modified>
</cp:coreProperties>
</file>