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2" r:id="rId3"/>
    <p:sldId id="268" r:id="rId4"/>
    <p:sldId id="269" r:id="rId5"/>
    <p:sldId id="274" r:id="rId6"/>
    <p:sldId id="270" r:id="rId7"/>
    <p:sldId id="27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7062" autoAdjust="0"/>
    <p:restoredTop sz="94660"/>
  </p:normalViewPr>
  <p:slideViewPr>
    <p:cSldViewPr>
      <p:cViewPr varScale="1">
        <p:scale>
          <a:sx n="64" d="100"/>
          <a:sy n="64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92201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4191000"/>
            <a:ext cx="35052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kw</a:t>
            </a:r>
            <a:r>
              <a:rPr sz="60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n` wZZzgxi</a:t>
            </a:r>
            <a:endParaRPr sz="60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2971800"/>
            <a:ext cx="2590800" cy="990600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36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36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36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endParaRPr lang="en-US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cwiPq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ÔwZZzgxiÕ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weªwUk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Rwg`vi‡`i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AZ¨vPvi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wbh©vZb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bxjKi‡`i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iæL‡Z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jovB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cÖ¯‘wZ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evu‡ki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Kjøvq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Bs‡iR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mbv‡`i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AvµgY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712913" algn="l"/>
              </a:tabLst>
            </a:pPr>
            <a:endParaRPr lang="en-US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Ôkwn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wZZzgxiÕ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cov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cvi‡ev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wZZzgxi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Content Placeholder 6" descr="Titumi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990600"/>
            <a:ext cx="3581400" cy="3581400"/>
          </a:xfrm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0" y="4724400"/>
            <a:ext cx="9144000" cy="21336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wZZzgx‡ii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hLb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Rb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¥,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ZLb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Avgv‡`i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evsjv‡`kmn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cy‡iv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fviZel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©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wQj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civaxb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Pj‡Q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weªwUk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ivRZ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¡|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Bs‡iRiv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PvjvZ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AZ¨vPvi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Ab¨w`‡K</a:t>
            </a:r>
            <a:r>
              <a:rPr kumimoji="0" lang="en-US" sz="32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wQj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†`wk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Rwg`vi‡`i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Ryjyg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Bs‡iR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Kg©Pvixiv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Nvov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QzwU‡q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PjZ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viæY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vc‡U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wZZzgxi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Gme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†`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L‡Zb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Avi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fve‡Zb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G‡`i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nvZ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†_‡K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Kxfv‡e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gyw³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cv‡e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†`‡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+mj-ea"/>
                <a:cs typeface="SutonnyMJ" pitchFamily="2" charset="0"/>
              </a:rPr>
              <a:t>gvbyl</a:t>
            </a:r>
            <a:r>
              <a:rPr lang="en-US" sz="3200" dirty="0" smtClean="0"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3200" i="0" u="none" strike="noStrike" kern="1200" normalizeH="0" baseline="0" noProof="0" dirty="0"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wjL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Zv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wjL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civaxb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¯^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†`k|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Z‡Zv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wgwó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evev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wgwó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fv‡jvev‡mb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civ¯Í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Rqx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cwikÖ‡gi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¨‡g 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	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Rqx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ye©j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cywóKi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›`		-	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e`bv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wbh©vwZ‡Zi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e`bv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Abyfe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DwPZ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kvšÍ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PÂj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Q‡jwUi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PÂj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r-Nisar Ali Titumir (1782-1831)-228x228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/>
          </a:blip>
          <a:srcRect t="11198" b="11815"/>
          <a:stretch>
            <a:fillRect/>
          </a:stretch>
        </p:blipFill>
        <p:spPr>
          <a:xfrm>
            <a:off x="533400" y="228600"/>
            <a:ext cx="8077200" cy="5257800"/>
          </a:xfr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5486400"/>
            <a:ext cx="81534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0325" marR="0" lvl="0" indent="-2381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0" algn="l"/>
              </a:tabLst>
              <a:defRPr/>
            </a:pP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Bs‡iR‡`i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¯^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exi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wZZzgxiB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n‡jb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`|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¥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Kv_vq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R‡b¥i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fviZe‡l©i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Kgb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wPšÍv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wd‡i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Kx‡mi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WvK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mb¨msL¨v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Zvu‡`i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N‡ii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wfZ‡ii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RvqMvq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Zix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pPr marL="550926" indent="-514350" algn="just"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wZZzgx‡ii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¥,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evsjv‡`kmn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cy‡iv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fviZel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------|</a:t>
            </a:r>
          </a:p>
          <a:p>
            <a:pPr marL="550926" indent="-514350" algn="just"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Bs‡iR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Kg©Pvixiv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Nvov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QzwU‡q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Pj‡Z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viæY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------|</a:t>
            </a:r>
          </a:p>
          <a:p>
            <a:pPr marL="550926" indent="-514350" algn="just"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jvwV‡Ljv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Qvuov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-------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wkL‡jb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50926" indent="-514350" algn="just">
              <a:buAutoNum type="arabicPeriod"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mKv‡j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MÖv‡g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MÖv‡g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kixiPP©vi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e¨vqvg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50926" indent="-514350" algn="just"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AmsL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¨-------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mwbK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50926" indent="-514350" algn="just"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nvRvi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nvRvi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gvbyl‡K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evu‡ki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-------|</a:t>
            </a:r>
          </a:p>
          <a:p>
            <a:pPr marL="550926" indent="-514350" algn="just">
              <a:buNone/>
            </a:pPr>
            <a:r>
              <a:rPr lang="en-US" sz="2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: 1. </a:t>
            </a:r>
            <a:r>
              <a:rPr lang="en-US" sz="2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civaxb</a:t>
            </a:r>
            <a:r>
              <a:rPr lang="en-US" sz="2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2. `</a:t>
            </a:r>
            <a:r>
              <a:rPr lang="en-US" sz="2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vc‡U</a:t>
            </a:r>
            <a:r>
              <a:rPr lang="en-US" sz="2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3. </a:t>
            </a:r>
            <a:r>
              <a:rPr lang="en-US" sz="2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AwmPvjbv</a:t>
            </a:r>
            <a:r>
              <a:rPr lang="en-US" sz="2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4. </a:t>
            </a:r>
            <a:r>
              <a:rPr lang="en-US" sz="2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WbKzw¯Í</a:t>
            </a:r>
            <a:r>
              <a:rPr lang="en-US" sz="2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5. gyw³Kvgx,   6. `</a:t>
            </a:r>
            <a:r>
              <a:rPr lang="en-US" sz="2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yM</a:t>
            </a:r>
            <a:r>
              <a:rPr lang="en-US" sz="2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371600"/>
          <a:ext cx="7010400" cy="457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8400"/>
                <a:gridCol w="1168400"/>
                <a:gridCol w="1168400"/>
                <a:gridCol w="1168400"/>
                <a:gridCol w="1168400"/>
                <a:gridCol w="1168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civaxb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1800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WbKzw¯Í</a:t>
                      </a:r>
                      <a:endParaRPr lang="en-US" sz="1800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AwmPvjbv</a:t>
                      </a:r>
                      <a:endParaRPr lang="en-US" sz="1800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yM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vc‡U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gyw³Kvgx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329</TotalTime>
  <Words>206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kwn` wZZzgxi</vt:lpstr>
      <vt:lpstr>Ôkwn`  wZZzgxiÕ cov †k‡l Avgiv Rvb‡Z cvi‡ev-</vt:lpstr>
      <vt:lpstr>kwn` wZZzgxi</vt:lpstr>
      <vt:lpstr>wecixZ kã wjL Ges Zv w`‡q GKwU K‡i evK¨ wjL:</vt:lpstr>
      <vt:lpstr>Slide 5</vt:lpstr>
      <vt:lpstr>wb‡Pi cÖkœ¸‡jvi DËi gy‡L gy‡L ewj I wjwL</vt:lpstr>
      <vt:lpstr>N‡ii wfZ‡ii kã¸‡jv Lvwj RvqMvq ewm‡q evK¨ ˆZix K‡iv: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160</cp:revision>
  <dcterms:created xsi:type="dcterms:W3CDTF">2017-02-13T04:02:03Z</dcterms:created>
  <dcterms:modified xsi:type="dcterms:W3CDTF">2017-03-09T05:33:26Z</dcterms:modified>
</cp:coreProperties>
</file>