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2" r:id="rId3"/>
    <p:sldId id="268" r:id="rId4"/>
    <p:sldId id="269" r:id="rId5"/>
    <p:sldId id="270" r:id="rId6"/>
    <p:sldId id="276" r:id="rId7"/>
    <p:sldId id="279" r:id="rId8"/>
    <p:sldId id="273" r:id="rId9"/>
    <p:sldId id="277" r:id="rId10"/>
    <p:sldId id="275" r:id="rId11"/>
    <p:sldId id="27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/>
          <a:srcRect l="8333" t="2529" r="1667" b="26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5867400" cy="1066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sz="4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gIjvbv Ave`yj nvwg` Lvb fvmvbx</a:t>
            </a:r>
            <a:br>
              <a:rPr sz="4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sz="40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2514600" cy="838200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l"/>
            <a:r>
              <a:rPr lang="en-US" sz="32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32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32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32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3200" b="1" dirty="0" smtClean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KvbwU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c`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jL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K…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wbinsKvi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ewj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wµqv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me©bvg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Ae¨q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wbinsKvi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we‡klY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-2.jpg"/>
          <p:cNvPicPr>
            <a:picLocks noGrp="1" noChangeAspect="1"/>
          </p:cNvPicPr>
          <p:nvPr>
            <p:ph idx="1"/>
          </p:nvPr>
        </p:nvPicPr>
        <p:blipFill>
          <a:blip r:embed="rId2"/>
          <a:srcRect l="50651" t="3430" r="2388" b="8528"/>
          <a:stretch>
            <a:fillRect/>
          </a:stretch>
        </p:blipFill>
        <p:spPr>
          <a:xfrm>
            <a:off x="3889169" y="0"/>
            <a:ext cx="5254831" cy="6858000"/>
          </a:xfr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28600"/>
            <a:ext cx="3429000" cy="5943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8738" marR="0" lvl="0" indent="-22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21</a:t>
            </a:r>
            <a:r>
              <a:rPr lang="en-US" sz="5400" b="1" baseline="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‡k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deªæqvwii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cÖfvZ‡dwi‡Z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m½x‡`i </a:t>
            </a:r>
            <a:r>
              <a:rPr lang="en-US" sz="5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5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</a:t>
            </a:r>
            <a:r>
              <a:rPr lang="en-US" sz="5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ÔgIjvbv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Ave`yj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nvwg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Lvb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fvmvbxÕ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cvVwU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cov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Rvb‡ev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Ave`yj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cwiPq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gRjyg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Rb‡bZv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Rwg`vi‡`i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kvlY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wbcxo‡bi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msMÖvg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cÖmv‡i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Abvo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¤^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hvcb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tabLst>
                <a:tab pos="1712913" algn="l"/>
              </a:tabLst>
            </a:pPr>
            <a:endParaRPr lang="en-US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Ave`yj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nvwg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Lvb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fvmvbx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Ave`yj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nvwg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Lvb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fvmvbxi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NUbv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 descr="1321579516Maolana Abdul Hamid Khan Vashani[Jibonbarta.com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838200"/>
            <a:ext cx="8093306" cy="4114006"/>
          </a:xfr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04800" y="5105400"/>
            <a:ext cx="8839200" cy="1752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8738" marR="0" lvl="0" indent="-22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1970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mv‡ji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wW‡m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¤^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cëb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gq`v‡b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fvlY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†`b| GB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fvl‡Y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kvl‡Yi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K_v&amp;B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evievi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RvwZ‡K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mZK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w`‡qwQ‡jb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e‡jwQ‡jb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cvwK¯Ívwb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cvwK¯Ív‡bi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AZ¨vPvi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wbcxob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Pvjv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‡”Q,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Giƒc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Pj‡Z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cvwK¯Ívb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GKw`b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†`k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Aby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‡”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Q`wU‡Z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Dchy³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weivgwPý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ewm‡q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cybivq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latin typeface="SutonnyMJ" pitchFamily="2" charset="0"/>
                <a:cs typeface="SutonnyMJ" pitchFamily="2" charset="0"/>
              </a:rPr>
              <a:t>wjL</a:t>
            </a:r>
            <a:r>
              <a:rPr lang="en-US" b="1" dirty="0" smtClean="0">
                <a:ln/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 fontScale="92500"/>
          </a:bodyPr>
          <a:lstStyle/>
          <a:p>
            <a:pPr marL="685800" indent="-649288"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jLvcov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cv‡ib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‘ G †`‡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cÖmv‡i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m‡šÍv‡l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wek¦we`¨vjq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gnxcy‡i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gnmxb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XvKvq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AveyRi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wMdvwi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Uv½vB‡j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Avjx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685800" indent="-649288" algn="just"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DËi:gIjvbv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jLvcov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cv‡ib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‘ G †`‡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cÖmv‡i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m‡šÍv‡l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Bmjvwg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wek¦we`¨vjq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gnxcy‡i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gnmxb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XvKvq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AveyRi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wMdvwi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Uv½vB‡j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Avjx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b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K_vq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Kwi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AnsKvi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FY †`q †h</a:t>
            </a: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Dw³i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Rvbvq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wbh©vZ‡bi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hviv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mgc©Y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†h</a:t>
            </a: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AnsKvi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hvi-wbinsKvi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my`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FY †`q †h-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gnvRb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Dw³i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weiæ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cÖwZev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K‡i-cÖwZev`x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wbh©vZ‡bi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hviv-wbh©vwZZ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wb‡R‡K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mgc©Y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†h -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AvZ¥mgc©YKvix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JCPSC8\Desktop\bhashani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5638800" cy="5638800"/>
          </a:xfrm>
          <a:prstGeom prst="rect">
            <a:avLst/>
          </a:prstGeom>
          <a:noFill/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52400" y="5715000"/>
            <a:ext cx="8991600" cy="1143000"/>
          </a:xfrm>
        </p:spPr>
        <p:txBody>
          <a:bodyPr>
            <a:noAutofit/>
          </a:bodyPr>
          <a:lstStyle/>
          <a:p>
            <a:pPr marL="58738" indent="-22225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gIjbv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wbinsKvi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Av`k©evb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RxebvPiY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mv`vgvUv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mnRmij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AJCPSC8\Desktop\CTA-7tGUwAAFomf.jpg"/>
          <p:cNvPicPr>
            <a:picLocks noChangeAspect="1" noChangeArrowheads="1"/>
          </p:cNvPicPr>
          <p:nvPr/>
        </p:nvPicPr>
        <p:blipFill>
          <a:blip r:embed="rId2"/>
          <a:srcRect l="62500"/>
          <a:stretch>
            <a:fillRect/>
          </a:stretch>
        </p:blipFill>
        <p:spPr bwMode="auto">
          <a:xfrm>
            <a:off x="5715000" y="838200"/>
            <a:ext cx="3429000" cy="4906537"/>
          </a:xfrm>
          <a:prstGeom prst="rect">
            <a:avLst/>
          </a:prstGeom>
          <a:noFill/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5486400" cy="4525963"/>
          </a:xfrm>
        </p:spPr>
        <p:txBody>
          <a:bodyPr>
            <a:normAutofit/>
          </a:bodyPr>
          <a:lstStyle/>
          <a:p>
            <a:pPr marL="58738" indent="-22225">
              <a:buNone/>
            </a:pP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evBk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eq‡m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Ks‡MÖm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bZv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keÜz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wPËiÄb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v‡ki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Av`‡k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gIjvbv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Ave`yj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nvwg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Lvb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fvmvbx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AbycÖvwYZ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sz="44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410200" y="5715000"/>
            <a:ext cx="3733800" cy="1143000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58738" marR="0" lvl="0" indent="-222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†`</a:t>
            </a:r>
            <a:r>
              <a:rPr kumimoji="0" lang="en-US" sz="1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keÜz</a:t>
            </a:r>
            <a: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wPËiÄb</a:t>
            </a:r>
            <a: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`</a:t>
            </a:r>
            <a:r>
              <a:rPr kumimoji="0" lang="en-US" sz="1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vk</a:t>
            </a:r>
            <a:endParaRPr kumimoji="0" lang="en-US" sz="11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58738" marR="0" lvl="0" indent="-222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9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1870-1925</a:t>
            </a:r>
            <a:endParaRPr kumimoji="0" lang="en-US" sz="9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keÜz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wPËiÄb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vk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467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wPËiÄb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we‡ivax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vj‡bi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1870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cwðge‡½i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KjKvZvq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keÜz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wPËiÄb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Rb¥MÖnY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cwÎK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wbevm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gyÝxM‡Äi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ZwjievM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MÖv‡g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weL¨vZ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ivRbxwZwe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`,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Zgwb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m¤úv`K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G †`‡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wn›`y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gymjgvb‡`i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HK¨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m¤úªxwZ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cÖwZôvi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mvivRxeb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1925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g„Zz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¨‡Z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iex›`ªbv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VvKzi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KvRx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bRiæj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KweZv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kÖ×v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Rvbvb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ulana-Abdul-Hamid-Khan-Bhasha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237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gIjvbv Ave`yj nvwg` Lvb fvmvbx </vt:lpstr>
      <vt:lpstr>gIjvbv Ave`yj nvwg` Lvb fvmvbx</vt:lpstr>
      <vt:lpstr>gIjvbv Ave`yj nvwg` Lvb fvmvbxi ivR‰bwZK NUbv</vt:lpstr>
      <vt:lpstr>wb‡Pi Aby‡”Q`wU‡Z Dchy³ weivgwPý ewm‡q cybivq wjL:</vt:lpstr>
      <vt:lpstr>wb‡Pi kã¸‡jv‡K GK K_vq cÖKvk Kwi</vt:lpstr>
      <vt:lpstr>Slide 6</vt:lpstr>
      <vt:lpstr>Slide 7</vt:lpstr>
      <vt:lpstr>‡`keÜz wPËiÄb `vk- m¤ú‡K© †R‡b wbB:</vt:lpstr>
      <vt:lpstr>Slide 9</vt:lpstr>
      <vt:lpstr>wb‡Pi kã¸‡jv ‡KvbwU †Kvb c` Zv †jL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155</cp:revision>
  <dcterms:created xsi:type="dcterms:W3CDTF">2017-02-13T04:02:03Z</dcterms:created>
  <dcterms:modified xsi:type="dcterms:W3CDTF">2017-03-09T04:57:39Z</dcterms:modified>
</cp:coreProperties>
</file>