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62" r:id="rId4"/>
    <p:sldId id="271" r:id="rId5"/>
    <p:sldId id="263" r:id="rId6"/>
    <p:sldId id="273" r:id="rId7"/>
    <p:sldId id="261" r:id="rId8"/>
    <p:sldId id="265" r:id="rId9"/>
    <p:sldId id="274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2A36281B-39D3-42C8-B71A-9B3054B020D6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36281B-39D3-42C8-B71A-9B3054B020D6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RAJCPSC8\Desktop\ee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50" y="1828800"/>
            <a:ext cx="9135350" cy="5029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09600"/>
            <a:ext cx="9144000" cy="10668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sz="5400" cap="none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‡iŠ`ª †j‡L Rq</a:t>
            </a:r>
            <a:endParaRPr sz="5400" cap="none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533400"/>
            <a:ext cx="4194048" cy="1066800"/>
          </a:xfrm>
        </p:spPr>
        <p:txBody>
          <a:bodyPr>
            <a:normAutofit lnSpcReduction="1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‡</a:t>
            </a:r>
            <a:r>
              <a:rPr lang="en-US" sz="32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kÖwYt</a:t>
            </a:r>
            <a:r>
              <a:rPr lang="en-US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cÂg</a:t>
            </a:r>
            <a:endParaRPr lang="en-US" sz="3200" b="1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r>
              <a:rPr lang="en-US" sz="32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welqt</a:t>
            </a:r>
            <a:r>
              <a:rPr lang="en-US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evsjv</a:t>
            </a:r>
            <a:endParaRPr lang="en-US" sz="3200" b="1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895600"/>
            <a:ext cx="7467600" cy="274320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>
              <a:buNone/>
            </a:pPr>
            <a:r>
              <a:rPr lang="en-US" sz="16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16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`</a:t>
            </a:r>
            <a:endParaRPr lang="en-US" sz="16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‡</a:t>
            </a:r>
            <a:r>
              <a:rPr lang="en-US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iŠ</a:t>
            </a: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`ª †</a:t>
            </a:r>
            <a:r>
              <a:rPr lang="en-US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j‡L</a:t>
            </a: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Rq</a:t>
            </a: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/>
            </a:r>
            <a:b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</a:br>
            <a:r>
              <a:rPr lang="en-US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kvgmyi</a:t>
            </a: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ivngvb</a:t>
            </a:r>
            <a:endParaRPr lang="en-US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Ô‡iŠ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`ª †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j‡L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RqÕ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KweZv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†_‡K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Avgiv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hv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Rvb‡Z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cvi‡ev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-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¯^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vaxbZv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hy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‡×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evOvwji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exi‡Z¡i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K_v</a:t>
            </a: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1971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mv‡ji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¯^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vaxbZv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hy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‡×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fqvenZv</a:t>
            </a: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evOvwji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†`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k‡cÖg‡eva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cÖwZ‡iva</a:t>
            </a: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ewM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©‡`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¯^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iƒc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Z_v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Zv‡`i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AZ¨vPvi</a:t>
            </a: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cvwK¯Ívwb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ˆ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¨‡`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AZ¨vPvi</a:t>
            </a: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cvwK¯Ívwb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nvbv`vi‡`i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weiæ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‡×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evOvwji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msMÖvg</a:t>
            </a: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b="1" dirty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6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3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7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6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1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95400"/>
            <a:ext cx="6400800" cy="5562600"/>
          </a:xfrm>
        </p:spPr>
        <p:txBody>
          <a:bodyPr>
            <a:noAutofit/>
          </a:bodyPr>
          <a:lstStyle/>
          <a:p>
            <a:pPr marL="273050" indent="-273050" algn="just" defTabSz="508000">
              <a:buNone/>
              <a:tabLst>
                <a:tab pos="1314450" algn="l"/>
                <a:tab pos="1943100" algn="l"/>
              </a:tabLst>
            </a:pP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1971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gyw³hy‡×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evOvwj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RvwZ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Rqjvf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ÔMYcÖRvZš¿x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evsjv‡`kÕ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bv‡g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GK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ivó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ª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cÖwZôv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Av‡M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G †`‡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ki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bvg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wQj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c~e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cvwK¯Ívb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nvbv`vi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cvwK¯Ívwb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ˆ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mb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¨‡`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m‡½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hy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×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G‡`‡ki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exi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gyw³‡hv×viv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Rqx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n‡qwQ‡jb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 GB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KweZvq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cvwK¯Ívwb‡`i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AZ¨vPv‡ii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K_v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ejv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n‡q‡Q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Zv‡`i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weiæ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‡× †Kb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G‡`‡ki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mšÍv‡biv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msMÖvg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K‡iwQj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†m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K_vI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ejv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n‡q‡Q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KweZviwUi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g~jfve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: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95400"/>
            <a:ext cx="6400800" cy="5562600"/>
          </a:xfrm>
        </p:spPr>
        <p:txBody>
          <a:bodyPr>
            <a:noAutofit/>
          </a:bodyPr>
          <a:lstStyle/>
          <a:p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ewM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©		-	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gvivVv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`my¨</a:t>
            </a:r>
          </a:p>
          <a:p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nvbv`vi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-	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AvµgYKvix</a:t>
            </a:r>
            <a:endParaRPr lang="en-US" sz="2800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LvRbv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-	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Ki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U¨v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·</a:t>
            </a:r>
          </a:p>
          <a:p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g›`		-	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Lvivc</a:t>
            </a:r>
            <a:endParaRPr lang="en-US" sz="2800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mbv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-	‡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hv×v</a:t>
            </a:r>
            <a:endParaRPr lang="en-US" sz="2800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marL="273050" indent="-273050" defTabSz="508000">
              <a:buNone/>
              <a:tabLst>
                <a:tab pos="1314450" algn="l"/>
                <a:tab pos="1943100" algn="l"/>
              </a:tabLst>
            </a:pPr>
            <a:endParaRPr lang="en-US" sz="2800" b="1" dirty="0" err="1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wb‡Pi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kã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¸‡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jvi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A_©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R‡b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wbB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1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3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800"/>
                            </p:stCondLst>
                            <p:childTnLst>
                              <p:par>
                                <p:cTn id="2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100"/>
                            </p:stCondLst>
                            <p:childTnLst>
                              <p:par>
                                <p:cTn id="3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3600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wb‡Pi</a:t>
            </a:r>
            <a:r>
              <a:rPr lang="en-US" sz="3600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hy³eY© ¸‡</a:t>
            </a:r>
            <a:r>
              <a:rPr lang="en-US" sz="3600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jv</a:t>
            </a:r>
            <a:r>
              <a:rPr lang="en-US" sz="3600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wefvRb</a:t>
            </a:r>
            <a:r>
              <a:rPr lang="en-US" sz="3600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600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ev‡K</a:t>
            </a:r>
            <a:r>
              <a:rPr lang="en-US" sz="3600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3600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cÖ‡qvM</a:t>
            </a:r>
            <a:r>
              <a:rPr lang="en-US" sz="3600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Kwi</a:t>
            </a:r>
            <a:r>
              <a:rPr lang="en-US" sz="3600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|</a:t>
            </a:r>
            <a:endParaRPr sz="3600" b="1">
              <a:ln/>
              <a:solidFill>
                <a:schemeClr val="accent3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457200" y="1981200"/>
            <a:ext cx="84582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½= O&amp;+M </a:t>
            </a: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KzKziwU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gwb‡ei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wcÖq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u="sng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m½x</a:t>
            </a:r>
          </a:p>
          <a:p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›`=b&amp;+` </a:t>
            </a: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wkïiv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u="sng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Avb</a:t>
            </a:r>
            <a:r>
              <a:rPr lang="en-US" sz="3000" b="1" u="sng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›` </a:t>
            </a: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Ki‡Q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³= K&amp;+Z </a:t>
            </a: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evevi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K_vq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u="sng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hyw³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Av‡Q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Ü=b&amp;+a `</a:t>
            </a: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iRv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eÜ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Ki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ô= l&amp;+V </a:t>
            </a: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wiZv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lô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kÖwY‡Z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c‡o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marL="465138" marR="0" lvl="0" indent="-46513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000" b="1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SutonnyMJ" pitchFamily="2" charset="0"/>
              <a:ea typeface="+mn-ea"/>
              <a:cs typeface="SutonnyMJ" pitchFamily="2" charset="0"/>
              <a:sym typeface="Symbol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algn="ctr"/>
            <a:r>
              <a:rPr lang="en-US" sz="4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gyw³‡hv×v‡`i </a:t>
            </a:r>
            <a:r>
              <a:rPr lang="en-US" sz="4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sz="4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Acv‡ik‡bi</a:t>
            </a:r>
            <a:r>
              <a:rPr lang="en-US" sz="4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wPÎ</a:t>
            </a:r>
            <a:endParaRPr lang="en-US" dirty="0"/>
          </a:p>
        </p:txBody>
      </p:sp>
      <p:pic>
        <p:nvPicPr>
          <p:cNvPr id="2050" name="Picture 2" descr="C:\Users\RAJCPSC8\Desktop\erewr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57250"/>
            <a:ext cx="9144000" cy="6000750"/>
          </a:xfrm>
          <a:prstGeom prst="rect">
            <a:avLst/>
          </a:prstGeom>
          <a:noFill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28600" y="1219200"/>
            <a:ext cx="3886200" cy="19812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nvbv`v‡ii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 m‡½</a:t>
            </a:r>
            <a:r>
              <a:rPr lang="en-US" sz="4000" b="1" dirty="0" smtClean="0">
                <a:solidFill>
                  <a:srgbClr val="C00000"/>
                </a:solidFill>
                <a:latin typeface="SutonnyMJ" pitchFamily="2" charset="0"/>
                <a:ea typeface="+mj-ea"/>
                <a:cs typeface="SutonnyMJ" pitchFamily="2" charset="0"/>
              </a:rPr>
              <a:t> †</a:t>
            </a:r>
            <a:r>
              <a:rPr lang="en-US" sz="4000" b="1" dirty="0" err="1" smtClean="0">
                <a:solidFill>
                  <a:srgbClr val="C00000"/>
                </a:solidFill>
                <a:latin typeface="SutonnyMJ" pitchFamily="2" charset="0"/>
                <a:ea typeface="+mj-ea"/>
                <a:cs typeface="SutonnyMJ" pitchFamily="2" charset="0"/>
              </a:rPr>
              <a:t>Rv‡i</a:t>
            </a:r>
            <a:endParaRPr lang="en-US" sz="4000" b="1" dirty="0" smtClean="0">
              <a:solidFill>
                <a:srgbClr val="C00000"/>
              </a:solidFill>
              <a:latin typeface="SutonnyMJ" pitchFamily="2" charset="0"/>
              <a:ea typeface="+mj-ea"/>
              <a:cs typeface="SutonnyMJ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j‡o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 gyw³‡mbv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wb‡Pi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kã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¸‡</a:t>
            </a:r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jvi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wecixZ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kã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wjwL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b="1" dirty="0">
              <a:ln/>
              <a:solidFill>
                <a:schemeClr val="accent3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569913" indent="-533400">
              <a:buNone/>
            </a:pP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g~j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kã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	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wecixZ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kã</a:t>
            </a: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marL="569913" indent="-533400">
              <a:buNone/>
            </a:pP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Avuavi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	-	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Av‡jv</a:t>
            </a: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marL="569913" indent="-533400">
              <a:buNone/>
            </a:pP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Kv‡jv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	-	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mv`v</a:t>
            </a: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marL="569913" indent="-533400">
              <a:buNone/>
            </a:pP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fv‡jv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	-	g›`</a:t>
            </a:r>
          </a:p>
          <a:p>
            <a:pPr marL="569913" indent="-533400">
              <a:buNone/>
            </a:pP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Rq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		-	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civRq</a:t>
            </a: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marL="569913" indent="-533400">
              <a:buNone/>
            </a:pP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mKvj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	-	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mÜ¨v</a:t>
            </a: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marL="569913" indent="-533400">
              <a:buNone/>
            </a:pP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marL="630238" indent="-630238">
              <a:buNone/>
            </a:pP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wb‡Pi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cÖkœ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¸‡</a:t>
            </a:r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jvi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DËi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gy‡L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gy‡L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ewj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wjwL</a:t>
            </a:r>
            <a:endParaRPr lang="en-US" b="1" dirty="0">
              <a:ln/>
              <a:solidFill>
                <a:schemeClr val="accent3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43000" y="1600200"/>
            <a:ext cx="7467600" cy="4525963"/>
          </a:xfrm>
        </p:spPr>
        <p:txBody>
          <a:bodyPr/>
          <a:lstStyle/>
          <a:p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Kv‡`i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Z¨v‡Mi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wewbg‡q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evsjv‡`k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¯^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vaxb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eûc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~‡e©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evsjvq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Kviv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nvbv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w`Z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abm¤ú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jyU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KiZ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‡`‡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gvwU‡K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Kwe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Kx‡mi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‡_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Zzjbv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K‡i‡Qb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Ônvbv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†`q †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hÕ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Zv‡K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GK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K_vq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ejv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cvwK¯Ívwb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nvbv`vi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AZ¨vPv‡ii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weiæ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‡×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Kviv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jovB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K‡iwQj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pPr>
              <a:buNone/>
            </a:pP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>
              <a:tabLst>
                <a:tab pos="1712913" algn="l"/>
              </a:tabLst>
            </a:pPr>
            <a:endParaRPr lang="en-US" b="1" dirty="0" err="1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1512359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9144000" cy="6858001"/>
          </a:xfr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038600" y="5867400"/>
            <a:ext cx="5105400" cy="990600"/>
          </a:xfrm>
        </p:spPr>
        <p:txBody>
          <a:bodyPr/>
          <a:lstStyle/>
          <a:p>
            <a:pPr algn="ctr"/>
            <a:r>
              <a:rPr lang="en-US" sz="4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RvZxq</a:t>
            </a:r>
            <a:r>
              <a:rPr lang="en-US" sz="4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¯§„</a:t>
            </a:r>
            <a:r>
              <a:rPr lang="en-US" sz="4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wZ‡mŠa</a:t>
            </a:r>
            <a:r>
              <a:rPr lang="en-US" sz="4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, </a:t>
            </a:r>
            <a:r>
              <a:rPr lang="en-US" sz="4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mvfvi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953000" y="2667000"/>
            <a:ext cx="3886200" cy="13716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Zv‡`i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kumimoji="0" lang="en-US" sz="32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K_v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ea typeface="+mj-ea"/>
                <a:cs typeface="SutonnyMJ" pitchFamily="2" charset="0"/>
              </a:rPr>
              <a:t>†`‡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ea typeface="+mj-ea"/>
                <a:cs typeface="SutonnyMJ" pitchFamily="2" charset="0"/>
              </a:rPr>
              <a:t>ki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ea typeface="+mj-ea"/>
                <a:cs typeface="SutonnyMJ" pitchFamily="2" charset="0"/>
              </a:rPr>
              <a:t>gvbyl</a:t>
            </a:r>
            <a:endParaRPr lang="en-US" sz="3200" dirty="0" smtClean="0">
              <a:solidFill>
                <a:srgbClr val="FF0000"/>
              </a:solidFill>
              <a:latin typeface="SutonnyMJ" pitchFamily="2" charset="0"/>
              <a:ea typeface="+mj-ea"/>
              <a:cs typeface="SutonnyMJ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KL‡bv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fzj‡e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bv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|</a:t>
            </a:r>
            <a:endParaRPr kumimoji="0" lang="en-US" sz="32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246</TotalTime>
  <Words>249</Words>
  <Application>Microsoft Office PowerPoint</Application>
  <PresentationFormat>On-screen Show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Technic</vt:lpstr>
      <vt:lpstr>‡iŠ`ª †j‡L Rq</vt:lpstr>
      <vt:lpstr>‡iŠ`ª †j‡L Rq kvgmyi ivngvb</vt:lpstr>
      <vt:lpstr>KweZviwUi g~jfve:</vt:lpstr>
      <vt:lpstr>wb‡Pi kã¸‡jvi A_© †R‡b wbB</vt:lpstr>
      <vt:lpstr>wb‡Pi hy³eY© ¸‡jv wefvRb K‡i ev‡K¨ cÖ‡qvM Kwi|</vt:lpstr>
      <vt:lpstr>gyw³‡hv×v‡`i GKwU Acv‡ik‡bi wPÎ</vt:lpstr>
      <vt:lpstr>wb‡Pi kã¸‡jvi wecixZ kã wjwL|</vt:lpstr>
      <vt:lpstr>wb‡Pi cÖkœ¸‡jvi DËi gy‡L gy‡L ewj I wjwL</vt:lpstr>
      <vt:lpstr>RvZxq ¯§„wZ‡mŠa , mvfvi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Firoz Mahmud</dc:creator>
  <cp:lastModifiedBy>Firoz Mahmud</cp:lastModifiedBy>
  <cp:revision>132</cp:revision>
  <dcterms:created xsi:type="dcterms:W3CDTF">2017-02-13T04:02:03Z</dcterms:created>
  <dcterms:modified xsi:type="dcterms:W3CDTF">2017-03-09T04:42:21Z</dcterms:modified>
</cp:coreProperties>
</file>