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7" r:id="rId4"/>
    <p:sldId id="278" r:id="rId5"/>
    <p:sldId id="272" r:id="rId6"/>
    <p:sldId id="275" r:id="rId7"/>
    <p:sldId id="276" r:id="rId8"/>
    <p:sldId id="27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mfir\Desktop\Nazmul Haque\Nayagra\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609600"/>
            <a:ext cx="6480048" cy="1066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sz="66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‡`‡L Gjvg bvqvMÖv</a:t>
            </a:r>
            <a:endParaRPr sz="66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52" y="342900"/>
            <a:ext cx="2441448" cy="16002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Ô‡`‡L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Gjvg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bvqvMÖvÕ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‡›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Uv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kni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KvbvWv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iv¯ÍvNvU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SY©v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RjcÖcv‡Zi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bvqvMÖv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RjcÖcv‡Zi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eY©bv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bvqvMÖv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RjcÖcv‡Zi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5105400" cy="2871788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8600" y="653113"/>
            <a:ext cx="8686800" cy="2362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SY©v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RjcÖcvZ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RjcÖcvZ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SY©v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6" name="Picture 5" descr="117977-004-135BD7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282013"/>
            <a:ext cx="3809999" cy="28609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1722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SYv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5334000" y="61722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RjcÖcvZ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6999"/>
            <a:ext cx="4261876" cy="3192293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rcRect b="8333"/>
          <a:stretch>
            <a:fillRect/>
          </a:stretch>
        </p:blipFill>
        <p:spPr>
          <a:xfrm>
            <a:off x="4378036" y="2667000"/>
            <a:ext cx="4765963" cy="3201563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5715000"/>
            <a:ext cx="4267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‡±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vwiqv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RjcÖcvZ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343400" y="5715000"/>
            <a:ext cx="4800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bvqvMÖv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RjcÖcvZ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28600" y="274638"/>
            <a:ext cx="8763000" cy="2239962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mvaviY</a:t>
            </a:r>
            <a:r>
              <a:rPr kumimoji="0" lang="en-US" sz="4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RjcÖcv‡Zi</a:t>
            </a:r>
            <a:r>
              <a:rPr kumimoji="0" lang="en-US" sz="46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6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Rj</a:t>
            </a:r>
            <a:r>
              <a:rPr kumimoji="0" lang="en-US" sz="4600" i="0" u="none" strike="noStrike" kern="1200" normalizeH="0" noProof="0" dirty="0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600" i="0" u="none" strike="noStrike" kern="1200" normalizeH="0" noProof="0" dirty="0" err="1" smtClean="0"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cvnvo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Mwo‡q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wb‡P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c‡o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wKš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‘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bvqvMÖv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RjcÖcv‡Zi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Rj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cvnvo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wb‡P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bv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c‡o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mgZj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wekvj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dvU‡ji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MnŸ‡i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600" dirty="0" err="1" smtClean="0">
                <a:latin typeface="SutonnyMJ" pitchFamily="2" charset="0"/>
                <a:ea typeface="+mj-ea"/>
                <a:cs typeface="SutonnyMJ" pitchFamily="2" charset="0"/>
              </a:rPr>
              <a:t>c‡o‡Q</a:t>
            </a:r>
            <a:r>
              <a:rPr lang="en-US" sz="4600" dirty="0" smtClean="0"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600" i="0" u="none" strike="noStrike" kern="1200" normalizeH="0" baseline="0" noProof="0" dirty="0" smtClean="0"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mŠfvM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¨, m¤¢e,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cZb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PIov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362200"/>
            <a:ext cx="8458200" cy="4144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we‡`k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¯^‡`k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mŠfvM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	-	`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yf©vM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m¤¢e		-	Am¤¢e</a:t>
            </a: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cZb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DÌvb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PIov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msKxY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mgv_©K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609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Mnei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SYv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cvnvo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362200"/>
            <a:ext cx="8458200" cy="4144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MnŸi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MZ©</a:t>
            </a: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SY©v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wbS©i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ZwUbx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cvnvo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wMwi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¨¸‡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vM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wµqvc‡`i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981200"/>
            <a:ext cx="84582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bvqvMÖv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RjcÖvcvZ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wL‡Z</a:t>
            </a:r>
            <a:r>
              <a:rPr lang="en-US" sz="3000" b="1" u="sng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my›`i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ev‡m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Mvwo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jBqv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hvBe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>
              <a:buAutoNum type="alphaUcPeriod" startAt="11"/>
            </a:pP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Kvbw`b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>
              <a:buAutoNum type="alphaUcPeriod" startAt="11"/>
            </a:pP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	K. ‡`L‡Z    L.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M.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N.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hve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O.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n‡e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/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2590800"/>
          </a:xfrm>
        </p:spPr>
        <p:txBody>
          <a:bodyPr>
            <a:noAutofit/>
          </a:bodyPr>
          <a:lstStyle/>
          <a:p>
            <a:pPr marL="0" indent="36513" algn="just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mygb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mywg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gvaeKzÐ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RjcÖcvZ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k©bxq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GLb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wkÿvmd‡i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AbygwZ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wkÿ‡Ki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iLv¯Í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04800" y="381000"/>
            <a:ext cx="8610600" cy="6172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14.02.2017</a:t>
            </a: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eivei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zj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mbvwbevm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ivRkvnx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:	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wkÿvmd‡i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AbygwZ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Rbve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wb‡e`b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†h,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we`¨vj‡qi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cÂg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kÖwYi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©|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22.03.2017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gvaeKzÐ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RjcÖcvZ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cvlY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KiwQ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Kbbv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wkÿvmdi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AwfÁZv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g‡nv`‡qi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cÖv_©bv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‡h,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wkÿvmd‡ii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Dcjw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D³ ¯’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hvIqvi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AbygwZ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Rbv‡ei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gwR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cÂg‡kÖwYi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c‡ÿ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mvbv</a:t>
            </a:r>
            <a:r>
              <a:rPr lang="en-US" sz="2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mvwb</a:t>
            </a:r>
            <a:endParaRPr lang="en-US" sz="2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</TotalTime>
  <Words>252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SutonnyMJ</vt:lpstr>
      <vt:lpstr>Symbol</vt:lpstr>
      <vt:lpstr>Wingdings 2</vt:lpstr>
      <vt:lpstr>Technic</vt:lpstr>
      <vt:lpstr>‡`‡L Gjvg bvqvMÖv</vt:lpstr>
      <vt:lpstr>Ô‡`‡L Gjvg bvqvMÖvÕ †_‡K hv Rvb‡ev-</vt:lpstr>
      <vt:lpstr>SY©v I RjcÖcvZ Df‡qi †ÿ‡Î Dci †_‡K wb‡P Rj cZb nq| wKš‘ RjcÖcvZ AvKv‡i eo Ges SY©v AvKv‡i †QvU|</vt:lpstr>
      <vt:lpstr>wf‡±vwiqv RjcÖcvZ</vt:lpstr>
      <vt:lpstr>wb‡Pi kã¸‡jvi wecixZ kã †j‡Lv:</vt:lpstr>
      <vt:lpstr>wb‡Pi kã¸‡jvi mgv_©K kã †j‡Lv:</vt:lpstr>
      <vt:lpstr>wb‡Pi evK¨¸‡jvi `vM †`Iqv k‡ãi wµqvc‡`i PwjZ iƒc †j‡Lv: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nobo_bd@hotmail.com</cp:lastModifiedBy>
  <cp:revision>157</cp:revision>
  <dcterms:created xsi:type="dcterms:W3CDTF">2017-02-13T04:02:03Z</dcterms:created>
  <dcterms:modified xsi:type="dcterms:W3CDTF">2017-03-14T09:54:49Z</dcterms:modified>
</cp:coreProperties>
</file>