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71" r:id="rId4"/>
    <p:sldId id="273" r:id="rId5"/>
    <p:sldId id="274" r:id="rId6"/>
    <p:sldId id="262" r:id="rId7"/>
    <p:sldId id="272" r:id="rId8"/>
    <p:sldId id="26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6281B-39D3-42C8-B71A-9B3054B020D6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B36CB9-C8F6-411C-B292-1B30B1C82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4191000"/>
            <a:ext cx="2895600" cy="1066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sz="6000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we`vq nR</a:t>
            </a:r>
            <a:br>
              <a:rPr sz="6000" cap="none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sz="6000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2362200"/>
            <a:ext cx="2590800" cy="16002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l"/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cÂg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400" b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evsjv</a:t>
            </a:r>
            <a:endParaRPr lang="en-US" sz="4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1f54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0"/>
            <a:ext cx="5410200" cy="54102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Ôwe`vq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nRÕ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k‡l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hv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Rvb‡Z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cvi‡ev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MJ" pitchFamily="2" charset="0"/>
                <a:cs typeface="SutonnyMJ" pitchFamily="2" charset="0"/>
              </a:rPr>
              <a:t>-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we`vq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n‡Ri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Zvrch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agx©q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m¤úªxwZi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RvMiY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Amnvq‡`i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ggZ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¡‡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eva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m„wó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a‡g©i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kÖôZ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Abyaveb</a:t>
            </a:r>
            <a:endParaRPr lang="en-US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gnvbwe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(m.)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Rxebv`k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4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9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Avivdv‡Zi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gq`vb</a:t>
            </a:r>
            <a:endParaRPr lang="en-US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31775"/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gnvbwe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(m)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we‡klfv‡e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ivL‡Z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e‡jb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66738" indent="-530225"/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Qvov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Kv‡iv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Dcvmbv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Kv‡ivbv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66738" indent="-530225"/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Ab¨vqfv‡e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gvbyl‡K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nZ¨v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Kv‡ivbv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66738" indent="-530225"/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c‡ii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AvniY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Kv‡ivbv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66738" indent="-530225"/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KviI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Ici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AZ¨vPvi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Kv‡ivbv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31775"/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nhiZ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gynv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¤§` (m)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yBwU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wRwbm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i‡L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M‡Qb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G¸‡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5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914400" indent="-877888"/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Avjøvni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evYx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KziAvb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914400" indent="-877888"/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Avjøvni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cÖwiZ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cyiæl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ivmy‡ji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Av`k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©|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20574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`kg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wnRwi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Avie‡`‡ki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A‡b‡KB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ag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gnvbwe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nhiZ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gynv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¤§` (m.)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cuŠ‡Q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w`‡q‡Qb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b¨vq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gvbeZvi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evYx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evYx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Qwo‡q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c‡o‡Q</a:t>
            </a:r>
            <a:endParaRPr lang="en-US" sz="28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273050" indent="-273050" defTabSz="508000">
              <a:buNone/>
              <a:tabLst>
                <a:tab pos="1314450" algn="l"/>
                <a:tab pos="1943100" algn="l"/>
              </a:tabLst>
            </a:pPr>
            <a:endParaRPr lang="en-US" sz="2800" b="1" dirty="0" err="1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cÖ`Ë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Aby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‡”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Q`wU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weivgwPý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ewm‡q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cybivq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j‡Lv</a:t>
            </a:r>
            <a:r>
              <a:rPr lang="en-US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b="1" dirty="0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762000" y="3429000"/>
            <a:ext cx="7620000" cy="2057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8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8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420624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`kg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wnRwi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Avie‡`‡ki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A‡b‡KB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ag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gnvbwe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nhiZ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gynv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¤§` (m.)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cuŠ‡Q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w`‡q‡Qb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mZ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¨,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b¨vq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gvbeZvi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evYx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evYx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Qwo‡q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c‡o‡Q</a:t>
            </a:r>
            <a:r>
              <a:rPr lang="en-US" sz="28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273050" marR="0" lvl="0" indent="-273050" algn="l" defTabSz="5080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>
                <a:tab pos="1314450" algn="l"/>
                <a:tab pos="1943100" algn="l"/>
              </a:tabLst>
              <a:defRPr/>
            </a:pPr>
            <a:endParaRPr kumimoji="0" lang="en-US" sz="2800" b="1" i="0" u="none" strike="noStrike" kern="1200" cap="none" spc="0" normalizeH="0" baseline="0" noProof="0" dirty="0" err="1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9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¨¸‡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K_vq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sz="3600" b="1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609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Zzjbv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kÎæ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Rb¥vq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AvKv‡k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D‡o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eovq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we‡`‡k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K‡ó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R‡j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P‡i</a:t>
            </a:r>
            <a:endParaRPr lang="en-US" sz="2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2362200"/>
            <a:ext cx="8458200" cy="4144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Zzjbv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AZzjbxq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kÎæ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Rb¥vq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ARvZkÎæ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AvKv‡k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D‡o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eovq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-	‡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LPi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we‡`‡k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†h	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cÖevmx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K‡ó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-	`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yj©f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R‡j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P‡i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			-	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RjPi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  <a:sym typeface="Symbo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N‡ii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wfZ‡ii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Lvwj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RvqMvq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ewm‡q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¨ ˆ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sz="3600" b="1" dirty="0" smtClean="0">
                <a:ln/>
                <a:solidFill>
                  <a:schemeClr val="accent3"/>
                </a:solidFill>
                <a:latin typeface="SutonnyMJ" pitchFamily="2" charset="0"/>
                <a:cs typeface="SutonnyMJ" pitchFamily="2" charset="0"/>
              </a:rPr>
              <a:t>:</a:t>
            </a:r>
            <a:endParaRPr sz="3600" b="1">
              <a:ln/>
              <a:solidFill>
                <a:schemeClr val="accent3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609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AvivdvZ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µ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xZ`vm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Kvev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kwid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gnvbwe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wnRwi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nR</a:t>
            </a:r>
            <a:endParaRPr lang="en-US" sz="36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981200"/>
            <a:ext cx="8458200" cy="4525963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14350" indent="-514350">
              <a:buAutoNum type="alphaUcPeriod" startAt="11"/>
            </a:pP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`kg 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n‡Ri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G‡m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Mj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Zuv‡`i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bwewRi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(m.) m‡½ 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cvjb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Ki‡eb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nhiZ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gynv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¤§` (m.)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cÖ_‡gB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Avjøvni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cÖksmv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huviv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Zvu‡K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KLbI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Lbwb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ZuvivI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gnvgvbe‡K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GKevi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Lvi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G‡jb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lphaUcPeriod" startAt="11"/>
            </a:pP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gq`vb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K‡É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aŸwbZ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Ônu¨v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Avcwb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c‡i‡Qb|Õ</a:t>
            </a:r>
            <a:endParaRPr lang="en-US" sz="3000" b="1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lphaUcPeriod" startAt="11"/>
            </a:pP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  <a:sym typeface="Symbol"/>
              </a:rPr>
              <a:t>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hvM¨Zvq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Avwgi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Pj‡e</a:t>
            </a:r>
            <a:r>
              <a:rPr lang="en-US" sz="3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682625" indent="-682625"/>
            <a:r>
              <a:rPr lang="en-US" sz="3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	K. </a:t>
            </a:r>
            <a:r>
              <a:rPr lang="en-US" sz="3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wnRwi</a:t>
            </a:r>
            <a:r>
              <a:rPr lang="en-US" sz="3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 L. </a:t>
            </a:r>
            <a:r>
              <a:rPr lang="en-US" sz="3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nR</a:t>
            </a:r>
            <a:r>
              <a:rPr lang="en-US" sz="3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, M. </a:t>
            </a:r>
            <a:r>
              <a:rPr lang="en-US" sz="3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gnvbwe</a:t>
            </a:r>
            <a:r>
              <a:rPr lang="en-US" sz="3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, N. </a:t>
            </a:r>
            <a:r>
              <a:rPr lang="en-US" sz="3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Kvev</a:t>
            </a:r>
            <a:r>
              <a:rPr lang="en-US" sz="3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kwid</a:t>
            </a:r>
            <a:r>
              <a:rPr lang="en-US" sz="3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, O. </a:t>
            </a:r>
            <a:r>
              <a:rPr lang="en-US" sz="3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AvivdvZ</a:t>
            </a:r>
            <a:r>
              <a:rPr lang="en-US" sz="3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,</a:t>
            </a:r>
          </a:p>
          <a:p>
            <a:pPr marL="682625" indent="-682625"/>
            <a:r>
              <a:rPr lang="en-US" sz="3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	P. µ</a:t>
            </a:r>
            <a:r>
              <a:rPr lang="en-US" sz="3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xZ`vm</a:t>
            </a:r>
            <a:endParaRPr lang="en-US" sz="3000" b="1" dirty="0" err="1" smtClean="0">
              <a:solidFill>
                <a:srgbClr val="0070C0"/>
              </a:solidFill>
              <a:latin typeface="SutonnyMJ" pitchFamily="2" charset="0"/>
              <a:cs typeface="SutonnyMJ" pitchFamily="2" charset="0"/>
              <a:sym typeface="Symbo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7467600" cy="27432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1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</TotalTime>
  <Words>400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we`vq nR </vt:lpstr>
      <vt:lpstr>Ôwe`vq nRÕ cvV †k‡l Avgiv hv Rvb‡Z cvi‡ev-</vt:lpstr>
      <vt:lpstr>Avivdv‡Zi gq`vb</vt:lpstr>
      <vt:lpstr>gnvbwe (m) PviwU K_v we‡klfv‡e g‡b ivL‡Z e‡jb| GB PviwU K_v n‡jv:</vt:lpstr>
      <vt:lpstr>nhiZ gynv¤§` (m) Avgv‡`i Kv‡Q `yBwU wRwbm †i‡L †M‡Qb| G¸‡jv n‡jv:</vt:lpstr>
      <vt:lpstr>cÖ`Ë Aby‡”Q`wU weivgwPý ewm‡q cybivq †j‡Lv:</vt:lpstr>
      <vt:lpstr>wb‡Pi evK¨¸‡jv‡K GK K_vq cÖKvk Kwi:</vt:lpstr>
      <vt:lpstr>N‡ii wfZ‡ii kã¸‡jv Lvwj RvqMvq ewm‡q evK¨ ˆZwi Kwi: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Firoz Mahmud</dc:creator>
  <cp:lastModifiedBy>Firoz Mahmud</cp:lastModifiedBy>
  <cp:revision>130</cp:revision>
  <dcterms:created xsi:type="dcterms:W3CDTF">2017-02-13T04:02:03Z</dcterms:created>
  <dcterms:modified xsi:type="dcterms:W3CDTF">2017-03-08T08:37:20Z</dcterms:modified>
</cp:coreProperties>
</file>