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76" r:id="rId4"/>
    <p:sldId id="277" r:id="rId5"/>
    <p:sldId id="278" r:id="rId6"/>
    <p:sldId id="275" r:id="rId7"/>
    <p:sldId id="271" r:id="rId8"/>
    <p:sldId id="262" r:id="rId9"/>
    <p:sldId id="261" r:id="rId10"/>
    <p:sldId id="265" r:id="rId11"/>
    <p:sldId id="272" r:id="rId12"/>
    <p:sldId id="273" r:id="rId13"/>
    <p:sldId id="27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6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36281B-39D3-42C8-B71A-9B3054B020D6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FB36CB9-C8F6-411C-B292-1B30B1C823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ui tire copy.jpg"/>
          <p:cNvPicPr>
            <a:picLocks noChangeAspect="1"/>
          </p:cNvPicPr>
          <p:nvPr/>
        </p:nvPicPr>
        <p:blipFill>
          <a:blip r:embed="rId2"/>
          <a:srcRect l="3333"/>
          <a:stretch>
            <a:fillRect/>
          </a:stretch>
        </p:blipFill>
        <p:spPr>
          <a:xfrm>
            <a:off x="0" y="0"/>
            <a:ext cx="91103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3952" y="4114800"/>
            <a:ext cx="6480048" cy="10668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sz="5400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`yB Zx‡i</a:t>
            </a:r>
            <a:br>
              <a:rPr sz="5400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</a:br>
            <a:r>
              <a:rPr sz="3100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iex›`ªbv_ VvKzi</a:t>
            </a:r>
            <a:endParaRPr sz="5400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8600"/>
            <a:ext cx="6172200" cy="914400"/>
          </a:xfrm>
        </p:spPr>
        <p:txBody>
          <a:bodyPr>
            <a:normAutofit fontScale="850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en-US" sz="36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36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cÂg</a:t>
            </a:r>
            <a:endParaRPr lang="en-US" sz="3600" b="1" dirty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600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600" b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evsjv</a:t>
            </a:r>
            <a:endParaRPr lang="en-US" sz="3600" b="1" dirty="0" smtClean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wecixZ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j‡Lv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7467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ax‡i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wbR©b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we‡`wk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euvKv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fvmvq</a:t>
            </a:r>
            <a:endParaRPr lang="en-US" sz="32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143000" y="2332037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ax‡i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‡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Rv‡i</a:t>
            </a:r>
            <a:endParaRPr lang="en-US" sz="30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wbR©b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RbviY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we‡`wk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¯^‡`wk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euvKv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‡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mvRv</a:t>
            </a:r>
            <a:endParaRPr lang="en-US" sz="30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fvmvq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‡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Wvevq</a:t>
            </a:r>
            <a:endParaRPr lang="en-US" sz="30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>
                <a:tab pos="1712913" algn="l"/>
              </a:tabLst>
              <a:defRPr/>
            </a:pPr>
            <a:endParaRPr lang="en-US" sz="3000" b="1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4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mgv_©K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j‡Lv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7467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mKvj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ea~,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sz="32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Rj</a:t>
            </a:r>
            <a:endParaRPr lang="en-US" sz="32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143000" y="2332037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mKvj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cÖfvZ</a:t>
            </a:r>
            <a:endParaRPr lang="en-US" sz="30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AiY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ea~		-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eD</a:t>
            </a:r>
            <a:endParaRPr lang="en-US" sz="30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ZwUbx</a:t>
            </a:r>
            <a:endParaRPr lang="en-US" sz="30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Rj</a:t>
            </a:r>
            <a:r>
              <a:rPr lang="en-US" sz="30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sz="30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cvwb</a:t>
            </a:r>
            <a:endParaRPr lang="en-US" sz="30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6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8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gy‡L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gy‡L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ewj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wjwL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371600"/>
            <a:ext cx="8153400" cy="3352800"/>
          </a:xfrm>
        </p:spPr>
        <p:txBody>
          <a:bodyPr>
            <a:noAutofit/>
          </a:bodyPr>
          <a:lstStyle/>
          <a:p>
            <a:pPr marL="569913" indent="-533400">
              <a:buNone/>
            </a:pP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K.	`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Zx‡i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`y-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jvMvi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wRwbm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69913" indent="-533400">
              <a:buNone/>
            </a:pP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L.	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Ô`yB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Zx‡iÕ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KweZvq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IB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cv‡ii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ebwU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Kgb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69913" indent="-533400">
              <a:buNone/>
            </a:pP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M.	‡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eYyeb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 †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eYyeb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69913" indent="-533400">
              <a:buNone/>
            </a:pP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N.	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ÔcvZvi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Av”Qv`bÕ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ev‡K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j‡Lv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69913" indent="-533400">
              <a:buNone/>
            </a:pP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O.	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mKvj-m‡Ü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Q‡ji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`j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endParaRPr lang="en-US" sz="32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895600"/>
            <a:ext cx="7467600" cy="2743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66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`</a:t>
            </a:r>
            <a:endParaRPr lang="en-US" sz="1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Ô`yB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Zx‡iÕ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KweZv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hv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Rvb‡Z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cvi‡ev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b`xgvZ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…K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MÖvgxY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K_v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Zx‡ii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cÖvK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mŠ›`‡h©i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K_v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evjyP‡ii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cïcvwL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Zx‡ii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e‡bi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mŠ›`‡h©i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eY©bv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Zx‡ii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RxebhvÎvi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cwiPq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3035626_da9f45aab1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b`xi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evjyP‡i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PKvPwKiv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Ni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euv‡a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....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57150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 fontScale="850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K”Q‡civ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8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b`xi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8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Zx‡i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 †iv` †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cvnv‡Z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Av‡m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ea typeface="+mj-ea"/>
                <a:cs typeface="SutonnyMJ" pitchFamily="2" charset="0"/>
              </a:rPr>
              <a:t>|</a:t>
            </a:r>
            <a:endParaRPr kumimoji="0" lang="en-US" sz="4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5410200"/>
            <a:ext cx="85344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b`xi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`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yB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8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av‡i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_</a:t>
            </a:r>
            <a:r>
              <a:rPr kumimoji="0" lang="en-US" sz="48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v‡K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8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mvwi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8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mvwi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†</a:t>
            </a:r>
            <a:r>
              <a:rPr kumimoji="0" lang="en-US" sz="48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eYyeb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...</a:t>
            </a:r>
            <a:endParaRPr kumimoji="0" lang="en-US" sz="4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fmfir\Desktop\Nazmul Haque\05 দুই তীরে\কাশফুল 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00075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5410200"/>
            <a:ext cx="8534400" cy="1143000"/>
          </a:xfrm>
          <a:prstGeom prst="rect">
            <a:avLst/>
          </a:prstGeom>
        </p:spPr>
        <p:txBody>
          <a:bodyPr vert="horz" lIns="45720" rIns="4572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b`xi</a:t>
            </a:r>
            <a:r>
              <a:rPr kumimoji="0" lang="en-US" sz="48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`</a:t>
            </a:r>
            <a:r>
              <a:rPr kumimoji="0" lang="en-US" sz="48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yB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8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av‡i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48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Kvkdzj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†</a:t>
            </a:r>
            <a:r>
              <a:rPr kumimoji="0" lang="en-US" sz="4800" b="1" i="0" u="none" strike="noStrike" kern="1200" cap="none" spc="50" normalizeH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dv‡U</a:t>
            </a:r>
            <a:r>
              <a:rPr kumimoji="0" lang="en-US" sz="4800" b="1" i="0" u="none" strike="noStrike" kern="1200" cap="none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...</a:t>
            </a:r>
            <a:endParaRPr kumimoji="0" lang="en-US" sz="4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KweZvwi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g~jfve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wbB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5257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Zx‡i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`y-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evm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fv‡jvev‡m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evjyPi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kirKv‡j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PKPwKiv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Ni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euv‡a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Zx‡i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Zx‡i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dz‡U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Kvkdzj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kx‡Zi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nuv‡miv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fxo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K”Qc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†iv` †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cvnvq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mÜ¨vq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R‡ji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wWwO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f‡o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Ab¨Rb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fv‡jvev‡m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eb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Qvqv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mLvb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iv¯Ív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G‡m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wg‡k‡Q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b`x‡Z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Nv‡U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ea~iv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Q‡jiv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R‡j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fjv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fvmvq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yB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Zx‡ii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gvbyl‡K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my›`i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wgwj‡q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w`‡q‡Q</a:t>
            </a:r>
            <a:r>
              <a:rPr lang="en-US" sz="36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685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evjy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Pi,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Rbk~b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¨ ¯’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†`wk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mvRv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Mjvq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Mjvq</a:t>
            </a:r>
            <a:r>
              <a:rPr lang="en-US" sz="2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fve</a:t>
            </a:r>
            <a:endParaRPr lang="en-US" sz="28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GK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K_vq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K‡iv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762000" y="2209800"/>
            <a:ext cx="64008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evjy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wbwg©Z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Pi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evjyPi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Rbk~b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¨ ¯’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wbR©b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†`wk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we‡`wk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mvRv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euvKv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Mjvq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Mjvq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fve</a:t>
            </a:r>
            <a:r>
              <a:rPr lang="en-US" sz="2800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	-	</a:t>
            </a:r>
            <a:r>
              <a:rPr lang="en-US" sz="2800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MjvMwj</a:t>
            </a:r>
            <a:endParaRPr lang="en-US" sz="2800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273050" marR="0" lvl="0" indent="-273050" algn="l" defTabSz="5080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>
                <a:tab pos="1314450" algn="l"/>
                <a:tab pos="1943100" algn="l"/>
              </a:tabLst>
              <a:defRPr/>
            </a:pPr>
            <a:endParaRPr lang="en-US" sz="2800" b="1" dirty="0" err="1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7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9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j‡Lv</a:t>
            </a:r>
            <a:r>
              <a:rPr lang="en-US" b="1" dirty="0" smtClean="0">
                <a:ln/>
                <a:solidFill>
                  <a:schemeClr val="accent3"/>
                </a:solidFill>
                <a:latin typeface="SutonnyMJ" pitchFamily="2" charset="0"/>
                <a:cs typeface="SutonnyMJ" pitchFamily="2" charset="0"/>
              </a:rPr>
              <a:t>:</a:t>
            </a:r>
            <a:endParaRPr lang="en-US" b="1" dirty="0">
              <a:ln/>
              <a:solidFill>
                <a:schemeClr val="accent3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0" y="3962400"/>
            <a:ext cx="6172200" cy="2544763"/>
          </a:xfrm>
        </p:spPr>
        <p:txBody>
          <a:bodyPr>
            <a:normAutofit/>
          </a:bodyPr>
          <a:lstStyle/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K.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KweZvi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PiY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mvwR‡q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j‡Lv</a:t>
            </a: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L.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KweZvskUzKz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KweZvi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j‡Lv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M.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KweZvwUi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69913" indent="-533400">
              <a:buNone/>
            </a:pP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N.	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KweZvwUi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cÖwZcv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`¨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b="1" dirty="0" smtClean="0">
                <a:solidFill>
                  <a:srgbClr val="FFC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630238" indent="-630238">
              <a:buNone/>
            </a:pPr>
            <a:endParaRPr lang="en-US" b="1" dirty="0" smtClean="0">
              <a:solidFill>
                <a:srgbClr val="FFC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2514600" y="1143000"/>
            <a:ext cx="3200400" cy="2743199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K”Q‡civ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ax‡i</a:t>
            </a:r>
            <a:endParaRPr lang="en-US" sz="3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Z‡Ui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Pvwicvk</a:t>
            </a:r>
            <a:endParaRPr lang="en-US" sz="3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nuv‡mi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emevm</a:t>
            </a:r>
            <a:endParaRPr lang="en-US" sz="3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iŠ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`ª †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cvnvq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Zx‡i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pPr algn="ctr"/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kx‡Zi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w`‡b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we‡`wk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me</a:t>
            </a:r>
          </a:p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h_vq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dz‡U</a:t>
            </a:r>
            <a:r>
              <a:rPr lang="en-US" sz="30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Kvk</a:t>
            </a:r>
            <a:endParaRPr lang="en-US" sz="3000" b="1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4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318</TotalTime>
  <Words>320</Words>
  <Application>Microsoft Office PowerPoint</Application>
  <PresentationFormat>On-screen Show (4:3)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Technic</vt:lpstr>
      <vt:lpstr>`yB Zx‡i iex›`ªbv_ VvKzi</vt:lpstr>
      <vt:lpstr>Ô`yB Zx‡iÕ KweZv cvV †k‡l Avgiv hv Rvb‡Z cvi‡ev-</vt:lpstr>
      <vt:lpstr>b`xi evjyP‡i PKvPwKiv Ni euv‡a....</vt:lpstr>
      <vt:lpstr>Slide 4</vt:lpstr>
      <vt:lpstr>Slide 5</vt:lpstr>
      <vt:lpstr>Slide 6</vt:lpstr>
      <vt:lpstr>KweZvwi g~jfve †R‡b wbB|</vt:lpstr>
      <vt:lpstr>GK K_vq cÖKvk K‡iv:</vt:lpstr>
      <vt:lpstr>wb‡Pi cÖkœ¸‡jvi DËi †j‡Lv:</vt:lpstr>
      <vt:lpstr>wb‡Pi kã¸‡jvi wecixZ kã †j‡Lv:</vt:lpstr>
      <vt:lpstr>wb‡Pi kã¸‡jvi mgv_©K kã †j‡Lv:</vt:lpstr>
      <vt:lpstr>Slide 12</vt:lpstr>
      <vt:lpstr>wb‡Pi cÖkœ¸‡jvi DËi gy‡L gy‡L ewj I wjwL: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Firoz Mahmud</dc:creator>
  <cp:lastModifiedBy>Firoz Mahmud</cp:lastModifiedBy>
  <cp:revision>151</cp:revision>
  <dcterms:created xsi:type="dcterms:W3CDTF">2017-02-13T04:02:03Z</dcterms:created>
  <dcterms:modified xsi:type="dcterms:W3CDTF">2017-03-13T11:15:58Z</dcterms:modified>
</cp:coreProperties>
</file>