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73" r:id="rId4"/>
    <p:sldId id="262" r:id="rId5"/>
    <p:sldId id="265" r:id="rId6"/>
    <p:sldId id="271" r:id="rId7"/>
    <p:sldId id="261" r:id="rId8"/>
    <p:sldId id="272" r:id="rId9"/>
    <p:sldId id="274" r:id="rId10"/>
    <p:sldId id="275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rcRect l="16478" r="17610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5486400"/>
            <a:ext cx="6480048" cy="10668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sz="5400" cap="none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fveyK †Q‡jwU</a:t>
            </a:r>
            <a:br>
              <a:rPr sz="5400" cap="none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</a:br>
            <a:endParaRPr sz="5400" cap="none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3657600"/>
            <a:ext cx="4194048" cy="16002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: </a:t>
            </a:r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cÂg</a:t>
            </a:r>
            <a:endParaRPr lang="en-US" sz="4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400" b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welq: </a:t>
            </a:r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evsjv</a:t>
            </a:r>
            <a:endParaRPr lang="en-US" sz="4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2163762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1895 </a:t>
            </a:r>
            <a:r>
              <a:rPr lang="en-US" sz="48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4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RM`xk</a:t>
            </a:r>
            <a:r>
              <a:rPr lang="en-US" sz="4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P›`ª </a:t>
            </a:r>
            <a:r>
              <a:rPr lang="en-US" sz="48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emy</a:t>
            </a:r>
            <a:r>
              <a:rPr lang="en-US" sz="4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AwZÿz</a:t>
            </a:r>
            <a:r>
              <a:rPr lang="en-US" sz="4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`ª Zi½ </a:t>
            </a:r>
            <a:r>
              <a:rPr lang="en-US" sz="48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Avwe</a:t>
            </a:r>
            <a:r>
              <a:rPr lang="en-US" sz="4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¯‹vi </a:t>
            </a:r>
            <a:r>
              <a:rPr lang="en-US" sz="48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4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 GB Zi½ </a:t>
            </a:r>
            <a:r>
              <a:rPr lang="en-US" sz="48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Kv‡R</a:t>
            </a:r>
            <a:r>
              <a:rPr lang="en-US" sz="4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jvwM‡q</a:t>
            </a:r>
            <a:r>
              <a:rPr lang="en-US" sz="4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4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hš</a:t>
            </a:r>
            <a:r>
              <a:rPr lang="en-US" sz="4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¿¸‡</a:t>
            </a:r>
            <a:r>
              <a:rPr lang="en-US" sz="48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4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Avwe</a:t>
            </a:r>
            <a:r>
              <a:rPr lang="en-US" sz="4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¯‹„Z </a:t>
            </a:r>
            <a:r>
              <a:rPr lang="en-US" sz="48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3048000"/>
            <a:ext cx="1907032" cy="1915545"/>
          </a:xfrm>
          <a:prstGeom prst="rect">
            <a:avLst/>
          </a:prstGeom>
        </p:spPr>
      </p:pic>
      <p:pic>
        <p:nvPicPr>
          <p:cNvPr id="5" name="Picture 4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1981200"/>
            <a:ext cx="2396716" cy="3059544"/>
          </a:xfrm>
          <a:prstGeom prst="rect">
            <a:avLst/>
          </a:prstGeom>
        </p:spPr>
      </p:pic>
      <p:pic>
        <p:nvPicPr>
          <p:cNvPr id="6" name="Picture 5" descr="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2895600"/>
            <a:ext cx="3092625" cy="2006327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33400" y="5105400"/>
            <a:ext cx="3200400" cy="609600"/>
          </a:xfrm>
          <a:prstGeom prst="rect">
            <a:avLst/>
          </a:prstGeom>
        </p:spPr>
        <p:txBody>
          <a:bodyPr vert="horz" lIns="45720" rIns="4572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1| ‡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Uwjwfkb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962400" y="5105400"/>
            <a:ext cx="1981200" cy="609600"/>
          </a:xfrm>
          <a:prstGeom prst="rect">
            <a:avLst/>
          </a:prstGeom>
        </p:spPr>
        <p:txBody>
          <a:bodyPr vert="horz" lIns="45720" rIns="4572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2|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eZvi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248400" y="5105400"/>
            <a:ext cx="1981200" cy="609600"/>
          </a:xfrm>
          <a:prstGeom prst="rect">
            <a:avLst/>
          </a:prstGeom>
        </p:spPr>
        <p:txBody>
          <a:bodyPr vert="horz" lIns="45720" rIns="4572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3|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ivWvi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hy³eY©¸‡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wefvRb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ev‡K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K‡iv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marL="465138" indent="-465138">
              <a:tabLst>
                <a:tab pos="854075" algn="l"/>
                <a:tab pos="1139825" algn="l"/>
                <a:tab pos="2859088" algn="l"/>
                <a:tab pos="3309938" algn="l"/>
              </a:tabLst>
            </a:pP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ÿ	=	K&amp;+l	-	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</a:p>
          <a:p>
            <a:pPr marL="465138" indent="-465138">
              <a:buNone/>
              <a:tabLst>
                <a:tab pos="854075" algn="l"/>
                <a:tab pos="1139825" algn="l"/>
                <a:tab pos="2859088" algn="l"/>
                <a:tab pos="3309938" algn="l"/>
              </a:tabLst>
            </a:pP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†`b|</a:t>
            </a:r>
          </a:p>
          <a:p>
            <a:pPr marL="465138" indent="-465138">
              <a:tabLst>
                <a:tab pos="854075" algn="l"/>
                <a:tab pos="1139825" algn="l"/>
                <a:tab pos="2859088" algn="l"/>
                <a:tab pos="3309938" algn="l"/>
              </a:tabLst>
            </a:pP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³ =	K&amp;+Z	-	i³	</a:t>
            </a:r>
          </a:p>
          <a:p>
            <a:pPr marL="465138" indent="-465138">
              <a:buNone/>
              <a:tabLst>
                <a:tab pos="854075" algn="l"/>
                <a:tab pos="1139825" algn="l"/>
                <a:tab pos="2859088" algn="l"/>
                <a:tab pos="3309938" algn="l"/>
              </a:tabLst>
            </a:pP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i‡³i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wewbg‡q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c‡qwQ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465138" indent="-465138">
              <a:tabLst>
                <a:tab pos="854075" algn="l"/>
                <a:tab pos="1139825" algn="l"/>
                <a:tab pos="2859088" algn="l"/>
                <a:tab pos="3309938" algn="l"/>
              </a:tabLst>
            </a:pP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Á	=	R&amp;+T	-	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weÁvbx</a:t>
            </a:r>
            <a:endParaRPr lang="en-US" sz="31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65138" indent="-465138">
              <a:buNone/>
              <a:tabLst>
                <a:tab pos="854075" algn="l"/>
                <a:tab pos="1139825" algn="l"/>
                <a:tab pos="2859088" algn="l"/>
                <a:tab pos="3309938" algn="l"/>
              </a:tabLst>
            </a:pP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RM`xk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P›`ª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emy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GKRb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weL¨vZ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weÁvbx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465138" indent="-465138">
              <a:tabLst>
                <a:tab pos="854075" algn="l"/>
                <a:tab pos="1139825" algn="l"/>
                <a:tab pos="2859088" algn="l"/>
                <a:tab pos="3309938" algn="l"/>
              </a:tabLst>
            </a:pP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®‹	=	l&amp;+K	-	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cwi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®‹vi</a:t>
            </a:r>
          </a:p>
          <a:p>
            <a:pPr marL="465138" indent="-465138">
              <a:buNone/>
              <a:tabLst>
                <a:tab pos="854075" algn="l"/>
                <a:tab pos="1139825" algn="l"/>
                <a:tab pos="2859088" algn="l"/>
                <a:tab pos="3309938" algn="l"/>
              </a:tabLst>
            </a:pP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cwi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®‹vi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cwi”QbœZv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Cgv‡bi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A½|</a:t>
            </a:r>
          </a:p>
          <a:p>
            <a:pPr marL="465138" indent="-465138">
              <a:tabLst>
                <a:tab pos="854075" algn="l"/>
                <a:tab pos="1139825" algn="l"/>
                <a:tab pos="2859088" algn="l"/>
                <a:tab pos="3309938" algn="l"/>
              </a:tabLst>
            </a:pP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µ	=</a:t>
            </a:r>
            <a:r>
              <a:rPr lang="en-US" sz="3100" b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K&amp;+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i-djv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AvµgY</a:t>
            </a:r>
            <a:endParaRPr lang="en-US" sz="31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65138" indent="-465138">
              <a:buNone/>
              <a:tabLst>
                <a:tab pos="854075" algn="l"/>
                <a:tab pos="1139825" algn="l"/>
                <a:tab pos="2859088" algn="l"/>
                <a:tab pos="3309938" algn="l"/>
              </a:tabLst>
            </a:pP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evsjvi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gyw³‡mbviv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kÎæ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AvµgY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cÖwZnZ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K‡iwQj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3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9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8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4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2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6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2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7467600" cy="2743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16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16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ÔfveyK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Q‡jwUÕ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cov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k‡l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Avgiv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Rvb‡Z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cvi‡ev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: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weÁvbx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m¨vi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RM`xk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P›`ª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emyi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cwiPq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ARvbv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Z_¨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RM`xk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P›`ª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emyi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Avwe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®‹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v‡ii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eY©bv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RM`xk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P›`ª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emyi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K…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wZ‡Z¡i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K_v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wkï-wK‡kvi‡`i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RM`xk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P›`ª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emyi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Ae`vb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1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8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mfir\Desktop\Nazmul Haque\04 ভাবুক ছেলেটি\গাছ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9144000" cy="5146766"/>
          </a:xfrm>
          <a:prstGeom prst="rect">
            <a:avLst/>
          </a:prstGeom>
          <a:noFill/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Mv‡QiI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cÖvY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Av‡Q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1066800"/>
          </a:xfrm>
        </p:spPr>
        <p:txBody>
          <a:bodyPr>
            <a:noAutofit/>
          </a:bodyPr>
          <a:lstStyle/>
          <a:p>
            <a:pPr marL="58738" indent="-22225">
              <a:buNone/>
            </a:pP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AÁvZ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welqmg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~‡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ni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mÜvb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Lqvj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Lv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A‡b‡Ki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GKRb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A‡b¨i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Aaxb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M‡elYv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whwb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bv</a:t>
            </a:r>
            <a:endParaRPr lang="en-US" sz="28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GK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K_vq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K‡iv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838200" y="2362200"/>
            <a:ext cx="6400800" cy="3810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20624" marR="0" lvl="0" indent="-384048" algn="l" defTabSz="4651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4122738" algn="l"/>
              </a:tabLst>
              <a:defRPr/>
            </a:pP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AÁvZ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welqmg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~‡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mÜvb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Avwe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®‹vi</a:t>
            </a:r>
          </a:p>
          <a:p>
            <a:pPr marL="420624" marR="0" lvl="0" indent="-384048" algn="l" defTabSz="4651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4122738" algn="l"/>
              </a:tabLst>
              <a:defRPr/>
            </a:pP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Lqvj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ch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eÿY</a:t>
            </a:r>
            <a:endParaRPr lang="en-US" sz="28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20624" marR="0" lvl="0" indent="-384048" algn="l" defTabSz="4651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4122738" algn="l"/>
              </a:tabLst>
              <a:defRPr/>
            </a:pP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A‡b‡Ki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GKRb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Ab¨Zg</a:t>
            </a:r>
            <a:endParaRPr lang="en-US" sz="28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20624" marR="0" lvl="0" indent="-384048" algn="l" defTabSz="4651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4122738" algn="l"/>
              </a:tabLst>
              <a:defRPr/>
            </a:pP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A‡b¨i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Aaxb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civaxb</a:t>
            </a:r>
            <a:endParaRPr lang="en-US" sz="28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20624" marR="0" lvl="0" indent="-384048" algn="l" defTabSz="4651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4122738" algn="l"/>
              </a:tabLst>
              <a:defRPr/>
            </a:pP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M‡elYv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whwb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M‡elK</a:t>
            </a:r>
            <a:endParaRPr lang="en-US" sz="28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20624" marR="0" lvl="0" indent="-384048" algn="l" defTabSz="4651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4122738" algn="l"/>
              </a:tabLst>
              <a:defRPr/>
            </a:pP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Ae¨³</a:t>
            </a:r>
          </a:p>
          <a:p>
            <a:pPr marL="273050" marR="0" lvl="0" indent="-273050" algn="l" defTabSz="5080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>
                <a:tab pos="1314450" algn="l"/>
                <a:tab pos="1943100" algn="l"/>
              </a:tabLst>
              <a:defRPr/>
            </a:pPr>
            <a:endParaRPr lang="en-US" sz="2800" b="1" dirty="0" err="1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2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2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6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8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1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wecixZ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j‡Lv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600201"/>
            <a:ext cx="7467600" cy="685799"/>
          </a:xfrm>
        </p:spPr>
        <p:txBody>
          <a:bodyPr/>
          <a:lstStyle/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MÖvg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civaxb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mdj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Kj¨vY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ÿz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`ª</a:t>
            </a:r>
          </a:p>
          <a:p>
            <a:endParaRPr lang="en-US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143000" y="2514601"/>
            <a:ext cx="7467600" cy="3810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828800" algn="l"/>
              </a:tabLst>
              <a:defRPr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MÖvg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kni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828800" algn="l"/>
              </a:tabLst>
              <a:defRPr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civaxb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¯^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vaxb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828800" algn="l"/>
              </a:tabLst>
              <a:defRPr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mdj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e¨_©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828800" algn="l"/>
              </a:tabLst>
              <a:defRPr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Kj¨vY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AKj¨vY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828800" algn="l"/>
              </a:tabLst>
              <a:defRPr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ÿyy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`ª	-	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e„nr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3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6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8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/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mgv_©K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j‡Lv</a:t>
            </a:r>
            <a:endParaRPr lang="en-US" b="1" dirty="0" smtClean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447800"/>
            <a:ext cx="7467600" cy="685799"/>
          </a:xfrm>
        </p:spPr>
        <p:txBody>
          <a:bodyPr/>
          <a:lstStyle/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RMr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MvQ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AvKvk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we`y¨r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e„wó</a:t>
            </a:r>
            <a:endParaRPr lang="en-US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914400" y="2362200"/>
            <a:ext cx="7467600" cy="3810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828800" algn="l"/>
              </a:tabLst>
              <a:defRPr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RMr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c„w_ex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828800" algn="l"/>
              </a:tabLst>
              <a:defRPr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MvQ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e„ÿ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828800" algn="l"/>
              </a:tabLst>
              <a:defRPr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AvKvk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Avmgvb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828800" algn="l"/>
              </a:tabLst>
              <a:defRPr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we`y¨r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Zwor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828800" algn="l"/>
              </a:tabLst>
              <a:defRPr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e„wó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ev`j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1066800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endParaRPr lang="en-US" sz="4600" b="1" dirty="0" smtClean="0">
              <a:ln/>
              <a:solidFill>
                <a:schemeClr val="accent3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2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4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6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800"/>
                            </p:stCondLst>
                            <p:childTnLst>
                              <p:par>
                                <p:cTn id="47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  <p:bldP spid="4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gy‡L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gy‡L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ewj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wjwL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569913" indent="-533400">
              <a:buNone/>
            </a:pP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1.	‡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QvU‡`i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jLv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RM`xk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P›`ª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emyi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eB‡qi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j‡Lv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69913" indent="-533400">
              <a:buNone/>
            </a:pP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2.	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m¨vi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RM`xk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P›`ª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emy‡K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AvMÖn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¥?</a:t>
            </a:r>
          </a:p>
          <a:p>
            <a:pPr marL="569913" indent="-533400">
              <a:buNone/>
            </a:pP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3.	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jÛb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RM`xk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P›`ª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emy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†Kb †`‡k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wd‡i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Av‡mb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569913" indent="-533400">
              <a:buNone/>
            </a:pP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4.	‡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cÖwm‡WwÝ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K‡j‡R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RM`xk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P‡›`ª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eZb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elg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iKg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ev‡K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j‡Lv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69913" indent="-533400">
              <a:buNone/>
            </a:pP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5.	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Bs‡iR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miKvi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kl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RM`xk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P›`ª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emy‡K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†Kb ¯^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xK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w`j</a:t>
            </a:r>
            <a:r>
              <a:rPr lang="en-US" sz="31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630238" indent="-630238">
              <a:buNone/>
            </a:pPr>
            <a:endParaRPr lang="en-US" sz="31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43000"/>
            <a:ext cx="4328493" cy="4545904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5257800" y="609600"/>
            <a:ext cx="3505200" cy="4267200"/>
          </a:xfrm>
          <a:prstGeom prst="wedgeRoundRectCallout">
            <a:avLst>
              <a:gd name="adj1" fmla="val -108075"/>
              <a:gd name="adj2" fmla="val 368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410200" y="914400"/>
            <a:ext cx="3200400" cy="3886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RM`xk</a:t>
            </a:r>
            <a:r>
              <a:rPr lang="en-US" sz="4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P›`ª </a:t>
            </a:r>
            <a:r>
              <a:rPr lang="en-US" sz="4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emyi</a:t>
            </a:r>
            <a:r>
              <a:rPr lang="en-US" sz="4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4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Avwe</a:t>
            </a:r>
            <a:r>
              <a:rPr lang="en-US" sz="4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®‹vi </a:t>
            </a:r>
            <a:r>
              <a:rPr lang="en-US" sz="4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4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RM‡Z GK </a:t>
            </a:r>
            <a:r>
              <a:rPr lang="en-US" sz="4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weRq</a:t>
            </a:r>
            <a:r>
              <a:rPr lang="en-US" sz="4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¯Í¤¢|</a:t>
            </a:r>
            <a:br>
              <a:rPr lang="en-US" sz="4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4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AvBb÷vBb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609600"/>
            <a:ext cx="4419600" cy="5867400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RM`xk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P›`ª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emy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ïay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weÁvbxB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wQ‡jb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eis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jLKI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wQ‡jb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jLv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wbiæ‡Ï‡ki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Kvwnbx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eÁvwbK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KíKvwnwb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09600"/>
            <a:ext cx="3817590" cy="5884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262</TotalTime>
  <Words>258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fveyK †Q‡jwU </vt:lpstr>
      <vt:lpstr>ÔfveyK †Q‡jwUÕ cov †k‡l Avgiv Rvb‡Z cvi‡ev:</vt:lpstr>
      <vt:lpstr>Mv‡QiI cÖvY Av‡Q</vt:lpstr>
      <vt:lpstr>GK K_vq cÖKvk K‡iv:</vt:lpstr>
      <vt:lpstr>wb‡Pi kã¸‡jvi wecixZ kã †j‡Lv:</vt:lpstr>
      <vt:lpstr>wb‡Pi kã¸‡jvi mgv_©K kã †j‡Lv</vt:lpstr>
      <vt:lpstr>wb‡Pi cÖkœ¸‡jvi DËi gy‡L gy‡L ewj I wjwL:</vt:lpstr>
      <vt:lpstr>RM`xk P›`ª emyi cÖwZwU Avwe®‹vi weÁvb RM‡Z GK GKwU weRq ¯Í¤¢| - AvBb÷vBb</vt:lpstr>
      <vt:lpstr>RM`xk P›`ª emy ïay weÁvbxB wQ‡jb bv| eis wZwb †jLKI wQ‡jb| Zvi †jLv wbiæ‡Ï‡ki Kvwnbx evsjv fvlvq cÖ_g ˆeÁvwbK KíKvwnwb|</vt:lpstr>
      <vt:lpstr>1895 mv‡j RM`xk P›`ª emy AwZÿz`ª Zi½ Avwe¯‹vi K‡ib| GB Zi½ Kv‡R jvwM‡q wb‡Pi hš¿¸‡jv Avwe¯‹„Z n‡q‡Q|</vt:lpstr>
      <vt:lpstr>wb‡Pi hy³eY©¸‡jv wefvRb K‡i ev‡K¨ cÖ‡qvM K‡iv: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Firoz Mahmud</dc:creator>
  <cp:lastModifiedBy>Firoz Mahmud</cp:lastModifiedBy>
  <cp:revision>149</cp:revision>
  <dcterms:created xsi:type="dcterms:W3CDTF">2017-02-13T04:02:03Z</dcterms:created>
  <dcterms:modified xsi:type="dcterms:W3CDTF">2017-03-08T08:28:22Z</dcterms:modified>
</cp:coreProperties>
</file>