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1" r:id="rId3"/>
    <p:sldId id="257" r:id="rId4"/>
    <p:sldId id="270" r:id="rId5"/>
    <p:sldId id="264" r:id="rId6"/>
    <p:sldId id="261" r:id="rId7"/>
    <p:sldId id="262" r:id="rId8"/>
    <p:sldId id="269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142464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2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5791200"/>
            <a:ext cx="5029200" cy="838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sz="60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wkÿv¸iæi gh©v`v</a:t>
            </a:r>
            <a:endParaRPr sz="60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228600"/>
            <a:ext cx="3200400" cy="1600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cÂg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4878" t="8333" r="3659" b="25000"/>
          <a:stretch>
            <a:fillRect/>
          </a:stretch>
        </p:blipFill>
        <p:spPr bwMode="auto">
          <a:xfrm>
            <a:off x="-1" y="0"/>
            <a:ext cx="3643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4038600" y="609600"/>
            <a:ext cx="4876800" cy="2743200"/>
          </a:xfrm>
          <a:prstGeom prst="wedgeRoundRectCallout">
            <a:avLst>
              <a:gd name="adj1" fmla="val -103210"/>
              <a:gd name="adj2" fmla="val 231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914400"/>
            <a:ext cx="4419600" cy="2209800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25425"/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cÖvY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Zv‡n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cÖv‡Yi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P‡qI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ïbve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kvnvbkv‡n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gŠjwe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GB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KweZv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Rvb‡Z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cvi‡ev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gh©v`v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Abyaveb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bwZKZv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ev‡ai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ev`kvn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AvjgMx‡ii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D`vi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‰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`„wófw½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AvZ¥m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vb‡eva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gbyl¨Z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¡ AR©‡bi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Dcvq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D`&amp;NvUb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fmfir\Desktop\Nazmul Haque\শিক্ষাগুরুর মর্যাদা\বাদশাহ আলমগীর 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5082" y="0"/>
            <a:ext cx="4949590" cy="6858000"/>
          </a:xfrm>
          <a:prstGeom prst="rect">
            <a:avLst/>
          </a:prstGeom>
          <a:noFill/>
        </p:spPr>
      </p:pic>
      <p:pic>
        <p:nvPicPr>
          <p:cNvPr id="1027" name="Picture 3" descr="C:\Users\fmfir\Desktop\Nazmul Haque\শিক্ষাগুরুর মর্যাদা\বাদশাহ আলমগীর 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6355" y="0"/>
            <a:ext cx="7187046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1000" y="6088559"/>
            <a:ext cx="34083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ev`kvn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AvjgMxi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hy³eY©¸‡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4525963"/>
          </a:xfrm>
        </p:spPr>
        <p:txBody>
          <a:bodyPr>
            <a:normAutofit/>
          </a:bodyPr>
          <a:lstStyle/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	=	K&amp;+l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ÿq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mÿg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¯^	=	m&amp;+e-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¯^v_©, ¯^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¯§	=	m&amp;+g-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¯§„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¯§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we¯§q</a:t>
            </a: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”Q¡	=	P&amp;+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Q+e-djv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D”Q¡vm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cÖv‡Yv”Q¡j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R‡jv”Q¡vm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65138" indent="-465138">
              <a:tabLst>
                <a:tab pos="854075" algn="l"/>
                <a:tab pos="1139825" algn="l"/>
                <a:tab pos="2859088" algn="l"/>
                <a:tab pos="3309938" algn="l"/>
              </a:tabLst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ü	=	n&amp;+F-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ü`q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ü`wcÐ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ü`¨Zv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9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wjwL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69913" indent="-533400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1.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gŠjwe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welqwU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fxZ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69913" indent="-533400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2.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†K‡U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69913" indent="-533400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3.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ev`kvn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c‡qwQ‡jb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†Kb?</a:t>
            </a:r>
          </a:p>
          <a:p>
            <a:pPr marL="569913" indent="-533400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4.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ev`kvni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ï‡b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Kgb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69913" indent="-533400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5.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ev`kvni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mybvg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3581400" cy="3886200"/>
          </a:xfrm>
        </p:spPr>
        <p:txBody>
          <a:bodyPr>
            <a:noAutofit/>
          </a:bodyPr>
          <a:lstStyle/>
          <a:p>
            <a:pPr>
              <a:tabLst>
                <a:tab pos="1262063" algn="l"/>
              </a:tabLst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Achk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262063" algn="l"/>
              </a:tabLst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AebZ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262063" algn="l"/>
              </a:tabLst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weKvj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262063" algn="l"/>
              </a:tabLst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Acgvb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262063" algn="l"/>
              </a:tabLst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QvU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tabLst>
                <a:tab pos="1262063" algn="l"/>
              </a:tabLst>
            </a:pP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mKvj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nl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wVKg‡Zv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mvwR‡q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wjwL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495800" y="1981200"/>
            <a:ext cx="4114800" cy="464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DËi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: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gyj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kã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wecixZ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kã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‡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QvU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gvb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Acgvb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Achk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welv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`	-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DbœZ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AebZ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mKvj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weKvj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4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1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8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2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6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800"/>
                            </p:stCondLst>
                            <p:childTnLst>
                              <p:par>
                                <p:cTn id="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mgv_©K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24000"/>
            <a:ext cx="74676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PiY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bqb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AbM©j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cÖfvZ</a:t>
            </a:r>
            <a:endParaRPr lang="en-US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143000" y="2332037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  <a:tab pos="2060575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PiY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  <a:tab pos="2060575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evwi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cvwb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  <a:tab pos="2060575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bqb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‡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PvL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  <a:tab pos="2060575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gv_v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  <a:tab pos="2060575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AbM©j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GKUvbv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>
                <a:tab pos="1481138" algn="l"/>
                <a:tab pos="2060575" algn="l"/>
              </a:tabLst>
              <a:defRPr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cÖfvZ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sz="3000" b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mKvj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7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9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1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123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wkÿv¸iæi gh©v`v</vt:lpstr>
      <vt:lpstr>hvq hv‡e cÖvY Zv‡n, cÖv‡Yi †P‡qI gvb eo, Avwg ïbve kvnvbkv‡n|</vt:lpstr>
      <vt:lpstr>GB KweZv †_‡K Avgiv hv Rvb‡Z cvi‡ev:</vt:lpstr>
      <vt:lpstr>Slide 4</vt:lpstr>
      <vt:lpstr>wb‡Pi hy³eY©¸‡jv e¨envi K‡i wZbwU K‡i kã wjwL:</vt:lpstr>
      <vt:lpstr>wb‡Pi cÖkœ¸‡jvi DËi gy‡L gy‡L ewj I wjwL:</vt:lpstr>
      <vt:lpstr>wecixZ kã¸‡jv wVKg‡Zv mvwR‡q wjwL:</vt:lpstr>
      <vt:lpstr>wb‡Pi kã¸‡jvi mgv_©K kã †j‡Lv: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134</cp:revision>
  <dcterms:created xsi:type="dcterms:W3CDTF">2017-02-13T04:02:03Z</dcterms:created>
  <dcterms:modified xsi:type="dcterms:W3CDTF">2017-03-13T11:21:26Z</dcterms:modified>
</cp:coreProperties>
</file>