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4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7" r:id="rId11"/>
    <p:sldId id="273" r:id="rId12"/>
    <p:sldId id="275" r:id="rId13"/>
    <p:sldId id="264" r:id="rId14"/>
    <p:sldId id="27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86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37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932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1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29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64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78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1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39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98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7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EBB2-E6EC-4711-9AE7-64E2463B08D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426A-8E6A-4C2C-8A38-94AB0EDA3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02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85" r="7785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9781" y="5609045"/>
            <a:ext cx="6480048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মাটির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নিচে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যে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</a:rPr>
              <a:t>শহর</a:t>
            </a:r>
            <a:endParaRPr sz="54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57800"/>
            <a:ext cx="3120571" cy="16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381000"/>
            <a:ext cx="6115050" cy="8048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Rvwb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48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29489" y="1704105"/>
            <a:ext cx="83439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-	A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_©</a:t>
            </a:r>
            <a:endParaRPr lang="en-US" sz="2800" dirty="0"/>
          </a:p>
          <a:p>
            <a:pPr marL="2743200" lvl="0" indent="-2743200">
              <a:spcBef>
                <a:spcPct val="20000"/>
              </a:spcBef>
              <a:tabLst>
                <a:tab pos="1828800" algn="l"/>
              </a:tabLst>
              <a:defRPr/>
            </a:pP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cÖZœZ¥vwËK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-	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cÖZœ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AwZ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cyivZb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†h ZË¡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cÖZ¥ZvwË¡K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cÖvPxbKv‡ji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wRwbmcÎ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gy`ªv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AÆvwjKv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wePvi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Lyu‡R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hfv‡e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cÖZ¥ZvwË¡K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DcZ¨Kv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-	`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yB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cvnvo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ce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gvSLv‡bi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mgZj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Rbc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		-	‡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GKmv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emevm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wb`k©b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cÖgvY</a:t>
            </a:r>
            <a:endParaRPr lang="en-US" sz="28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wLªóc~e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©		-	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whïwL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ª‡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ói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R‡b¥i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mgq</a:t>
            </a:r>
            <a:endParaRPr lang="en-US" sz="28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8" y="346363"/>
            <a:ext cx="8302770" cy="5743287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4400" dirty="0" err="1" smtClean="0">
                <a:solidFill>
                  <a:srgbClr val="0070C0"/>
                </a:solidFill>
              </a:rPr>
              <a:t>সমার্থক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শব্দ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শিখি</a:t>
            </a:r>
            <a:r>
              <a:rPr lang="en-US" sz="4400" dirty="0" smtClean="0">
                <a:solidFill>
                  <a:srgbClr val="0070C0"/>
                </a:solidFill>
              </a:rPr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err="1" smtClean="0">
                <a:solidFill>
                  <a:srgbClr val="002060"/>
                </a:solidFill>
              </a:rPr>
              <a:t>শব্দ</a:t>
            </a:r>
            <a:r>
              <a:rPr lang="en-US" sz="4000" dirty="0" smtClean="0">
                <a:solidFill>
                  <a:srgbClr val="002060"/>
                </a:solidFill>
              </a:rPr>
              <a:t> 	</a:t>
            </a:r>
            <a:r>
              <a:rPr lang="en-US" sz="4000" dirty="0" smtClean="0">
                <a:solidFill>
                  <a:srgbClr val="002060"/>
                </a:solidFill>
              </a:rPr>
              <a:t>-</a:t>
            </a:r>
            <a:r>
              <a:rPr lang="en-US" sz="4000" dirty="0" smtClean="0">
                <a:solidFill>
                  <a:srgbClr val="002060"/>
                </a:solidFill>
              </a:rPr>
              <a:t>	</a:t>
            </a:r>
            <a:r>
              <a:rPr lang="en-US" sz="4000" dirty="0" err="1" smtClean="0">
                <a:solidFill>
                  <a:srgbClr val="002060"/>
                </a:solidFill>
              </a:rPr>
              <a:t>সমার্থক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শব্দ</a:t>
            </a:r>
            <a:endParaRPr lang="en-US" sz="4000" dirty="0" smtClean="0">
              <a:solidFill>
                <a:srgbClr val="002060"/>
              </a:solidFill>
            </a:endParaRPr>
          </a:p>
          <a:p>
            <a:r>
              <a:rPr lang="en-US" sz="3600" dirty="0" err="1" smtClean="0">
                <a:solidFill>
                  <a:srgbClr val="0070C0"/>
                </a:solidFill>
              </a:rPr>
              <a:t>পাথর</a:t>
            </a: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0070C0"/>
                </a:solidFill>
              </a:rPr>
              <a:t>-	</a:t>
            </a:r>
            <a:r>
              <a:rPr lang="en-US" sz="3600" dirty="0" err="1" smtClean="0">
                <a:solidFill>
                  <a:srgbClr val="0070C0"/>
                </a:solidFill>
              </a:rPr>
              <a:t>প্রস্তর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err="1" smtClean="0">
                <a:solidFill>
                  <a:srgbClr val="0070C0"/>
                </a:solidFill>
              </a:rPr>
              <a:t>পাহাড়</a:t>
            </a: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0070C0"/>
                </a:solidFill>
              </a:rPr>
              <a:t>-	</a:t>
            </a:r>
            <a:r>
              <a:rPr lang="en-US" sz="3600" dirty="0" err="1" smtClean="0">
                <a:solidFill>
                  <a:srgbClr val="0070C0"/>
                </a:solidFill>
              </a:rPr>
              <a:t>পর্বত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err="1" smtClean="0">
                <a:solidFill>
                  <a:srgbClr val="0070C0"/>
                </a:solidFill>
              </a:rPr>
              <a:t>নগর</a:t>
            </a: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0070C0"/>
                </a:solidFill>
              </a:rPr>
              <a:t>-</a:t>
            </a: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err="1" smtClean="0">
                <a:solidFill>
                  <a:srgbClr val="0070C0"/>
                </a:solidFill>
              </a:rPr>
              <a:t>শহর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err="1" smtClean="0">
                <a:solidFill>
                  <a:srgbClr val="0070C0"/>
                </a:solidFill>
              </a:rPr>
              <a:t>ভূমি</a:t>
            </a:r>
            <a:r>
              <a:rPr lang="en-US" sz="3600" dirty="0" smtClean="0">
                <a:solidFill>
                  <a:srgbClr val="0070C0"/>
                </a:solidFill>
              </a:rPr>
              <a:t>		</a:t>
            </a:r>
            <a:r>
              <a:rPr lang="en-US" sz="3600" dirty="0" smtClean="0">
                <a:solidFill>
                  <a:srgbClr val="0070C0"/>
                </a:solidFill>
              </a:rPr>
              <a:t>-	</a:t>
            </a:r>
            <a:r>
              <a:rPr lang="en-US" sz="3600" dirty="0" err="1" smtClean="0">
                <a:solidFill>
                  <a:srgbClr val="0070C0"/>
                </a:solidFill>
              </a:rPr>
              <a:t>মাটি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err="1" smtClean="0">
                <a:solidFill>
                  <a:srgbClr val="0070C0"/>
                </a:solidFill>
              </a:rPr>
              <a:t>প্রচুর</a:t>
            </a: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smtClean="0">
                <a:solidFill>
                  <a:srgbClr val="0070C0"/>
                </a:solidFill>
              </a:rPr>
              <a:t>-</a:t>
            </a:r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err="1" smtClean="0">
                <a:solidFill>
                  <a:srgbClr val="0070C0"/>
                </a:solidFill>
              </a:rPr>
              <a:t>অনেক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smtClean="0">
                <a:latin typeface="SutonnyMJ" pitchFamily="2" charset="0"/>
                <a:cs typeface="SutonnyMJ" pitchFamily="2" charset="0"/>
              </a:rPr>
              <a:t>hy³eY© †f‡½ kã ˆZwi Kwi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Zœ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Z+ b	-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cÖZœ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Ë¡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Z+Z+e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ZË¡</a:t>
            </a: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ó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l+U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wLªó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k¦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k+e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-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wek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¦</a:t>
            </a: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262063" algn="l"/>
                <a:tab pos="3309938" algn="l"/>
                <a:tab pos="3773488" algn="l"/>
              </a:tabLst>
              <a:defRPr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þ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n+g</a:t>
            </a:r>
            <a:r>
              <a:rPr kumimoji="0" lang="en-US" sz="3600" i="0" u="none" strike="noStrike" kern="1200" normalizeH="0" baseline="0" noProof="0" dirty="0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=	</a:t>
            </a:r>
            <a:r>
              <a:rPr kumimoji="0" lang="en-US" sz="3600" i="0" u="none" strike="noStrike" kern="1200" normalizeH="0" baseline="0" noProof="0" dirty="0" err="1" smtClean="0"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eªþ</a:t>
            </a:r>
            <a:endParaRPr kumimoji="0" lang="en-US" sz="3600" i="0" u="none" strike="noStrike" kern="1200" normalizeH="0" baseline="0" noProof="0" dirty="0" smtClean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465138" marR="0" lvl="0" indent="-4651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854075" algn="l"/>
                <a:tab pos="1139825" algn="l"/>
                <a:tab pos="2859088" algn="l"/>
                <a:tab pos="3309938" algn="l"/>
              </a:tabLst>
              <a:defRPr/>
            </a:pPr>
            <a:endParaRPr kumimoji="0" lang="en-US" sz="3600" i="0" u="none" strike="noStrike" kern="1200" normalizeH="0" baseline="0" noProof="0" dirty="0"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457200"/>
            <a:ext cx="6892636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6705600" cy="4167051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cÖZ¥ZvwË¡K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wb`k©b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Dqvwi-e‡Uk¦i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wb`k©b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Dqvwi-e‡Uk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¦‡ii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mgqKvj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Rvbv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Dqvwi-e‡Uk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¦‡ii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Av‡kcv‡k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AviI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wb`k©b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n‡”Q|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msiÿ‡Yi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11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lvl="0" indent="-342900"/>
            <a:endParaRPr lang="en-US" sz="28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/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marL="342900" lvl="0" indent="-342900"/>
            <a:endParaRPr lang="en-US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1" y="990600"/>
            <a:ext cx="66548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7309" y="706582"/>
            <a:ext cx="6892636" cy="566738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54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54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6705600" cy="4167051"/>
          </a:xfrm>
        </p:spPr>
        <p:txBody>
          <a:bodyPr>
            <a:normAutofit/>
          </a:bodyPr>
          <a:lstStyle/>
          <a:p>
            <a:pPr marL="342900" lvl="0" indent="-342900"/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Dqvix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e‡Uk¦i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HwZnvwmKMY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024" y="2000795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AvR‡K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Rvb‡ev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cÖvPxb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cÖZœZvwË¡K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wb`k©b</a:t>
            </a:r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HwZnvwmK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¯’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vb</a:t>
            </a:r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cÖZœZvwË¡K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wb`©kb</a:t>
            </a:r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biwms`xi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Dqvix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e‡Uk¦i</a:t>
            </a:r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Dqvix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e‡Uk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¦‡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cÖvß</a:t>
            </a:r>
            <a:r>
              <a:rPr lang="en-US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wb`k©b</a:t>
            </a:r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85" r="778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475" y="2320872"/>
            <a:ext cx="2949178" cy="3811588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তুরষ্কের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আনাতোলিয়ায়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সম্প্রতি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</a:rPr>
              <a:t>আবিষ্কৃত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…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0" y="187037"/>
            <a:ext cx="8188037" cy="804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c„w_ex‡Z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Ggb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A‡bK</a:t>
            </a:r>
            <a:r>
              <a:rPr kumimoji="0" lang="en-US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HwZnvwmK</a:t>
            </a:r>
            <a:r>
              <a:rPr kumimoji="0" lang="en-US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¯’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vb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Av‡Q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†h¸‡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A‡bKUvB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Abvwe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¯‹…Z </a:t>
            </a:r>
            <a:r>
              <a:rPr lang="en-US" sz="40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27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15" y="972458"/>
            <a:ext cx="2799159" cy="141489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ন্ওগাঁর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পাহাড়পুর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423" r="1542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3947" y="5957375"/>
            <a:ext cx="4779481" cy="900625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মাটির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নিচে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ঘুমন্ত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শহর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0" y="187037"/>
            <a:ext cx="8188037" cy="804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1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56" r="1585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নরসিংদীর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উয়ারী</a:t>
            </a:r>
            <a:r>
              <a:rPr lang="en-US" sz="4000" dirty="0" smtClean="0">
                <a:solidFill>
                  <a:srgbClr val="C00000"/>
                </a:solidFill>
              </a:rPr>
              <a:t> - </a:t>
            </a:r>
            <a:r>
              <a:rPr lang="en-US" sz="4000" dirty="0" err="1" smtClean="0">
                <a:solidFill>
                  <a:srgbClr val="C00000"/>
                </a:solidFill>
              </a:rPr>
              <a:t>বটেশ্বর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Text Placeholder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m¤úªwZ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Avwe</a:t>
            </a:r>
            <a:r>
              <a:rPr lang="en-US" sz="40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ea typeface="+mn-ea"/>
                <a:cs typeface="SutonnyMJ" pitchFamily="2" charset="0"/>
              </a:rPr>
              <a:t>®‹……Z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74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75" r="1457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39800"/>
            <a:ext cx="2949178" cy="3811588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খননের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পরে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উয়ারী</a:t>
            </a:r>
            <a:r>
              <a:rPr lang="en-US" sz="4000" dirty="0" smtClean="0">
                <a:solidFill>
                  <a:srgbClr val="C00000"/>
                </a:solidFill>
              </a:rPr>
              <a:t> - </a:t>
            </a:r>
            <a:r>
              <a:rPr lang="en-US" sz="4000" dirty="0" err="1" smtClean="0">
                <a:solidFill>
                  <a:srgbClr val="C00000"/>
                </a:solidFill>
              </a:rPr>
              <a:t>বটেশ্বর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16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050" b="15050"/>
          <a:stretch>
            <a:fillRect/>
          </a:stretch>
        </p:blipFill>
        <p:spPr>
          <a:xfrm>
            <a:off x="2301498" y="995364"/>
            <a:ext cx="6098806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046412"/>
            <a:ext cx="3416287" cy="3811588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খননের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সময়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প্রাপ্ত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পুঁথি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88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428" b="20428"/>
          <a:stretch>
            <a:fillRect/>
          </a:stretch>
        </p:blipFill>
        <p:spPr>
          <a:xfrm>
            <a:off x="3701411" y="685209"/>
            <a:ext cx="462915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হানিফ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পাঠান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উয়ারী</a:t>
            </a:r>
            <a:r>
              <a:rPr lang="en-US" sz="4000" dirty="0" smtClean="0">
                <a:solidFill>
                  <a:srgbClr val="C00000"/>
                </a:solidFill>
              </a:rPr>
              <a:t> - </a:t>
            </a:r>
            <a:r>
              <a:rPr lang="en-US" sz="4000" dirty="0" err="1" smtClean="0">
                <a:solidFill>
                  <a:srgbClr val="C00000"/>
                </a:solidFill>
              </a:rPr>
              <a:t>বটেশ্বর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অবিষ্কার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করেন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37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39" r="65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327" y="739095"/>
            <a:ext cx="2919543" cy="582249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</a:rPr>
              <a:t>হানিফ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পাঠানের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পুত্র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হাবিবুল্লাহ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পাঠান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বর্তমানে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দেখাশোনা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করেন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90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মাটির নিচে যে শহর</vt:lpstr>
      <vt:lpstr>AvR‡K Avgiv hv Rvb‡ev:</vt:lpstr>
      <vt:lpstr>Slide 3</vt:lpstr>
      <vt:lpstr>ন্ওগাঁর পাহাড়পুর</vt:lpstr>
      <vt:lpstr>m¤úªwZ Avwe®‹……Z</vt:lpstr>
      <vt:lpstr>Slide 6</vt:lpstr>
      <vt:lpstr>Slide 7</vt:lpstr>
      <vt:lpstr>Slide 8</vt:lpstr>
      <vt:lpstr>Slide 9</vt:lpstr>
      <vt:lpstr>Slide 10</vt:lpstr>
      <vt:lpstr>Slide 11</vt:lpstr>
      <vt:lpstr>hy³eY© †f‡½ kã ˆZwi Kwi</vt:lpstr>
      <vt:lpstr>cÖkœ¸‡jvi DËi †R‡b wbB:</vt:lpstr>
      <vt:lpstr>evwoi KvR: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মাটির নিচে যে শহর</dc:title>
  <dc:creator>saikat arefeen</dc:creator>
  <cp:lastModifiedBy>Firoz Mahmud</cp:lastModifiedBy>
  <cp:revision>33</cp:revision>
  <dcterms:created xsi:type="dcterms:W3CDTF">2017-02-17T14:49:10Z</dcterms:created>
  <dcterms:modified xsi:type="dcterms:W3CDTF">2017-03-09T07:40:16Z</dcterms:modified>
</cp:coreProperties>
</file>