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8" r:id="rId4"/>
    <p:sldId id="260" r:id="rId5"/>
    <p:sldId id="261" r:id="rId6"/>
    <p:sldId id="262" r:id="rId7"/>
    <p:sldId id="267" r:id="rId8"/>
    <p:sldId id="269" r:id="rId9"/>
    <p:sldId id="263" r:id="rId10"/>
    <p:sldId id="26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CC76-4BD8-444E-8EC5-9C2B70B8CB58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07FA-2819-42EB-BEF1-78D0D357E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4" descr="ঘাস.jpg"/>
          <p:cNvPicPr>
            <a:picLocks noChangeAspect="1"/>
          </p:cNvPicPr>
          <p:nvPr/>
        </p:nvPicPr>
        <p:blipFill>
          <a:blip r:embed="rId2"/>
          <a:srcRect l="64" r="6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5410200"/>
            <a:ext cx="6480048" cy="106680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Nvmdzj</a:t>
            </a:r>
            <a:endParaRPr sz="9600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57800"/>
            <a:ext cx="3352800" cy="1600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010400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7620000" cy="3505200"/>
          </a:xfrm>
        </p:spPr>
        <p:txBody>
          <a:bodyPr>
            <a:noAutofit/>
          </a:bodyPr>
          <a:lstStyle/>
          <a:p>
            <a:pPr marL="342900" lvl="0" indent="-342900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MvQcvjv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euvP‡Z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8458200" cy="1371600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7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7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Rvb‡ev</a:t>
            </a:r>
            <a:r>
              <a:rPr lang="en-US" sz="7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72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1219200" y="1828800"/>
            <a:ext cx="76962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evsjvi</a:t>
            </a:r>
            <a:r>
              <a:rPr lang="en-US" sz="4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400" b="1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wZ</a:t>
            </a:r>
            <a:endParaRPr lang="en-US" sz="4400" b="1" dirty="0" smtClean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evsjvi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cÖK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…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wZ‡Z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Nvmdzj</a:t>
            </a:r>
            <a:endParaRPr kumimoji="0" lang="en-US" sz="4400" b="1" i="0" u="none" strike="noStrike" kern="1200" cap="none" spc="0" normalizeH="0" noProof="0" dirty="0" smtClean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baseline="0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Nvmdz‡ji</a:t>
            </a:r>
            <a:r>
              <a:rPr lang="en-US" sz="4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4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4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Avb</a:t>
            </a:r>
            <a:r>
              <a:rPr lang="en-US" sz="4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›`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gvbe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Rxe‡bi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‡_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cÖK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…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wZi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m¤úK</a:t>
            </a:r>
            <a:r>
              <a:rPr kumimoji="0" lang="en-US" sz="4400" b="1" i="0" u="none" strike="noStrike" kern="1200" cap="none" spc="0" normalizeH="0" noProof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52d04684a6e2b-1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000" r="1500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91200"/>
            <a:ext cx="5068888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গাছেরও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প্রাণ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আছে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screenshot_2016-06-08-03-19-41-thumbnai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586" r="858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5791200"/>
            <a:ext cx="84582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MvQI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Avgv‡`i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cÖvY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euvPv‡e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....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c44fa2f0f009cbe9b8af14f3c3cc8c42-2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6019800"/>
            <a:ext cx="84582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Avgiv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ewk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ewk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MvQ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jvMv‡ev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index.j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797" b="5797"/>
          <a:stretch>
            <a:fillRect/>
          </a:stretch>
        </p:blipFill>
        <p:spPr>
          <a:xfrm>
            <a:off x="0" y="0"/>
            <a:ext cx="8915400" cy="6686550"/>
          </a:xfrm>
          <a:prstGeom prst="round2Diag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8153400" cy="8048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Rvwb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evK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Kwi</a:t>
            </a:r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sz="48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09600" y="1447800"/>
            <a:ext cx="8001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</a:t>
            </a:r>
            <a:r>
              <a:rPr lang="en-US" sz="3200" b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-	A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_©</a:t>
            </a:r>
            <a:endParaRPr lang="en-US" sz="3200" dirty="0"/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wKiY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Av‡jv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aiv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c„w_ex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‡¯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œn-KYv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-	‡¯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œ‡ni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fv‡jvevmvi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cik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UvUKv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ZvRv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bxo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cvwLi</a:t>
            </a:r>
            <a:r>
              <a:rPr lang="en-US" sz="32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evmv</a:t>
            </a: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32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868362"/>
          </a:xfrm>
        </p:spPr>
        <p:txBody>
          <a:bodyPr>
            <a:noAutofit/>
          </a:bodyPr>
          <a:lstStyle/>
          <a:p>
            <a:r>
              <a:rPr sz="360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N‡ii wfZ‡ii kã¸‡jv Lvwj RvqMvq ewm‡q evK¨ ˆZwi Kwi</a:t>
            </a:r>
            <a:r>
              <a:rPr lang="en-US" sz="36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sz="360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295400"/>
            <a:ext cx="746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normalizeH="0" baseline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‡`</a:t>
            </a:r>
            <a:r>
              <a:rPr kumimoji="0" lang="en-US" sz="3200" i="0" u="none" strike="noStrike" kern="1200" normalizeH="0" baseline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vjvq</a:t>
            </a:r>
            <a:r>
              <a:rPr kumimoji="0" lang="en-US" sz="3200" i="0" u="none" strike="noStrike" kern="1200" normalizeH="0" baseline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3200" i="0" u="none" strike="noStrike" kern="1200" normalizeH="0" baseline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wKiY</a:t>
            </a:r>
            <a:r>
              <a:rPr kumimoji="0" lang="en-US" sz="3200" i="0" u="none" strike="noStrike" kern="1200" normalizeH="0" baseline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3200" i="0" u="none" strike="noStrike" kern="1200" normalizeH="0" baseline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aivi</a:t>
            </a:r>
            <a:r>
              <a:rPr kumimoji="0" lang="en-US" sz="3200" i="0" u="none" strike="noStrike" kern="1200" normalizeH="0" baseline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3200" i="0" u="none" strike="noStrike" kern="1200" normalizeH="0" baseline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Zviviv</a:t>
            </a:r>
            <a:r>
              <a:rPr kumimoji="0" lang="en-US" sz="3200" i="0" u="none" strike="noStrike" kern="1200" normalizeH="0" baseline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†¯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œn-KYv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iƒcK_vi</a:t>
            </a:r>
            <a:r>
              <a:rPr kumimoji="0" lang="en-US" sz="3200" i="0" u="none" strike="noStrike" kern="1200" normalizeH="0" noProof="0" dirty="0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†</a:t>
            </a:r>
            <a:r>
              <a:rPr kumimoji="0" lang="en-US" sz="3200" i="0" u="none" strike="noStrike" kern="1200" normalizeH="0" noProof="0" dirty="0" err="1" smtClean="0">
                <a:solidFill>
                  <a:sysClr val="windowText" lastClr="000000"/>
                </a:solidFill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dv‡U</a:t>
            </a:r>
            <a:endParaRPr kumimoji="0" lang="en-US" sz="3200" i="0" u="none" strike="noStrike" kern="1200" normalizeH="0" baseline="0" noProof="0" dirty="0" smtClean="0">
              <a:solidFill>
                <a:sysClr val="windowText" lastClr="000000"/>
              </a:solidFill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981200"/>
            <a:ext cx="84582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indent="-514350">
              <a:buAutoNum type="alphaUcPeriod" startAt="11"/>
            </a:pP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‡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QvU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†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QvU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dzj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nvIqv‡Z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gv_v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mKv‡ji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m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~‡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h©i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ZZUv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Zxe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ª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nq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bv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ey‡Ki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†¯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œn-KYv¸wj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Nvm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n‡q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dz‡U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I‡V|</a:t>
            </a:r>
          </a:p>
          <a:p>
            <a:pPr marL="514350" indent="-514350">
              <a:buAutoNum type="alphaUcPeriod" startAt="11"/>
            </a:pP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Avuavi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AvKv‡k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wgwUwgwU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K‡i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Pvq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dzj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Mv‡Q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dzj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 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eB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co‡Z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A‡bK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fv‡jv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jv‡M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gv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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w`‡q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Avgv‡`i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f‡i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 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iv‡Lb</a:t>
            </a:r>
            <a:r>
              <a:rPr lang="en-US" sz="3200" dirty="0" smtClean="0">
                <a:solidFill>
                  <a:sysClr val="windowText" lastClr="000000"/>
                </a:solidFill>
                <a:latin typeface="SutonnyMJ" pitchFamily="2" charset="0"/>
                <a:cs typeface="SutonnyMJ" pitchFamily="2" charset="0"/>
                <a:sym typeface="Symbol"/>
              </a:rPr>
              <a:t>|</a:t>
            </a:r>
            <a:endParaRPr lang="en-US" sz="3200" dirty="0" smtClean="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010400" cy="566738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R‡b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wbB</a:t>
            </a:r>
            <a:r>
              <a:rPr lang="en-US" sz="40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371600"/>
            <a:ext cx="6705600" cy="2895600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Nvmdzj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Nvmdzj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‡„Q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wgbwZ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†Kb?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dzj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gvbyl‡K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›` †`q?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dzj‡K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†Kb?</a:t>
            </a:r>
          </a:p>
          <a:p>
            <a:pPr marL="342900" lvl="0" indent="-342900">
              <a:buFont typeface="+mj-lt"/>
              <a:buAutoNum type="arabicPeriod"/>
            </a:pPr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/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pPr marL="342900" lvl="0" indent="-342900"/>
            <a:endParaRPr lang="en-US" sz="1800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990600"/>
            <a:ext cx="66548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197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Nvmdzj</vt:lpstr>
      <vt:lpstr>Slide 2</vt:lpstr>
      <vt:lpstr>গাছেরও প্রাণ আছে</vt:lpstr>
      <vt:lpstr>Slide 4</vt:lpstr>
      <vt:lpstr>Slide 5</vt:lpstr>
      <vt:lpstr>Slide 6</vt:lpstr>
      <vt:lpstr>Slide 7</vt:lpstr>
      <vt:lpstr>N‡ii wfZ‡ii kã¸‡jv Lvwj RvqMvq ewm‡q evK¨ ˆZwi Kwi:</vt:lpstr>
      <vt:lpstr>wb‡Pi cÖkœ¸‡jvi DËi ‡R‡b wbB:</vt:lpstr>
      <vt:lpstr>evwoi KvR: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ঘাসফুল</dc:title>
  <dc:creator>saikat arefeen</dc:creator>
  <cp:lastModifiedBy>Firoz Mahmud</cp:lastModifiedBy>
  <cp:revision>20</cp:revision>
  <dcterms:created xsi:type="dcterms:W3CDTF">2017-02-17T13:35:02Z</dcterms:created>
  <dcterms:modified xsi:type="dcterms:W3CDTF">2017-03-09T07:58:34Z</dcterms:modified>
</cp:coreProperties>
</file>