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9" r:id="rId10"/>
    <p:sldId id="267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B96F1-7126-4B36-A430-8760FAA30FF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5B3F-E206-4C83-8D44-5D36605D1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8230694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952" y="2209800"/>
            <a:ext cx="6480048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dirty="0" err="1" smtClean="0">
                <a:solidFill>
                  <a:srgbClr val="00B0F0"/>
                </a:solidFill>
              </a:rPr>
              <a:t>অবাক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জলপান</a:t>
            </a:r>
            <a:endParaRPr sz="54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81000"/>
            <a:ext cx="4194048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1402" y="3244334"/>
            <a:ext cx="3556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সুকুমার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রায়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0"/>
            <a:ext cx="8839200" cy="6858000"/>
          </a:xfrm>
        </p:spPr>
        <p:txBody>
          <a:bodyPr/>
          <a:lstStyle/>
          <a:p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olaimanLipi" pitchFamily="66" charset="0"/>
              <a:cs typeface="SolaimanLipi" pitchFamily="66" charset="0"/>
            </a:endParaRPr>
          </a:p>
          <a:p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শব্দ</a:t>
            </a:r>
            <a:r>
              <a:rPr 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				</a:t>
            </a:r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বিপরীত</a:t>
            </a:r>
            <a:r>
              <a:rPr 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শব্দ</a:t>
            </a:r>
            <a:endParaRPr lang="en-US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olaimanLipi" pitchFamily="66" charset="0"/>
              <a:cs typeface="SolaimanLipi" pitchFamily="66" charset="0"/>
            </a:endParaRPr>
          </a:p>
          <a:p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মূর্খ</a:t>
            </a:r>
            <a:r>
              <a:rPr 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				</a:t>
            </a:r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জ্ঞানী</a:t>
            </a:r>
            <a:endParaRPr lang="en-US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olaimanLipi" pitchFamily="66" charset="0"/>
              <a:cs typeface="SolaimanLipi" pitchFamily="66" charset="0"/>
            </a:endParaRPr>
          </a:p>
          <a:p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হতভাগ্য</a:t>
            </a:r>
            <a:r>
              <a:rPr 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			</a:t>
            </a:r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ভাগ্যবান</a:t>
            </a:r>
            <a:endParaRPr lang="en-US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olaimanLipi" pitchFamily="66" charset="0"/>
              <a:cs typeface="SolaimanLipi" pitchFamily="66" charset="0"/>
            </a:endParaRPr>
          </a:p>
          <a:p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স্থলভাগ</a:t>
            </a:r>
            <a:r>
              <a:rPr lang="en-US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			</a:t>
            </a:r>
            <a:r>
              <a:rPr lang="en-US" sz="36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olaimanLipi" pitchFamily="66" charset="0"/>
                <a:cs typeface="SolaimanLipi" pitchFamily="66" charset="0"/>
              </a:rPr>
              <a:t>জলভাগ</a:t>
            </a:r>
            <a:endParaRPr lang="en-US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8674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7086600" cy="411480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AevK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Rjcvb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mvwnZ¨Kg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RjvZ¼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cw_K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c‡iwQj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cw_K‡K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SzwoIqvjv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iK‡gi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R‡ji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e‡jwQj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/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/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342900" lvl="0" indent="-342900"/>
            <a:endParaRPr lang="en-US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990600"/>
            <a:ext cx="6654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8674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7086600" cy="41148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AevK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Rjcvb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bvwUKv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Zywg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c‡i‡Qv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248400"/>
            <a:ext cx="5675312" cy="533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myKzgvi</a:t>
            </a:r>
            <a:r>
              <a:rPr lang="en-US" sz="36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ivq</a:t>
            </a:r>
            <a:endParaRPr lang="en-US" sz="3600" dirty="0"/>
          </a:p>
        </p:txBody>
      </p:sp>
      <p:pic>
        <p:nvPicPr>
          <p:cNvPr id="5" name="Picture Placeholder 4" descr="সুকু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009" b="25009"/>
          <a:stretch>
            <a:fillRect/>
          </a:stretch>
        </p:blipFill>
        <p:spPr>
          <a:xfrm>
            <a:off x="990600" y="228600"/>
            <a:ext cx="6781800" cy="5867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7467600" cy="1371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6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60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143000" y="1752600"/>
            <a:ext cx="57150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Z…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òvZ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 e¨w³i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4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Ae¯’v</a:t>
            </a:r>
            <a:endParaRPr lang="en-US" sz="4400" b="1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b="1" dirty="0" err="1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4400" b="1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`„wófw½</a:t>
            </a:r>
          </a:p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KŠk‡j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Kvh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D×vi</a:t>
            </a:r>
            <a:r>
              <a:rPr lang="en-US" sz="4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Ges</a:t>
            </a:r>
            <a:endParaRPr kumimoji="0" lang="en-US" sz="4400" b="1" i="0" u="none" strike="noStrike" kern="1200" cap="none" spc="0" normalizeH="0" noProof="0" dirty="0" smtClean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bvwUKv</a:t>
            </a:r>
            <a:r>
              <a:rPr lang="en-US" sz="4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  <a:endParaRPr kumimoji="0" lang="en-US" sz="4400" b="1" i="0" u="none" strike="noStrike" kern="1200" cap="none" spc="0" normalizeH="0" noProof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508000" marR="0" lvl="0" indent="-50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কব্েব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0"/>
            <a:ext cx="7162800" cy="487680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err="1" smtClean="0">
                <a:latin typeface="SolaimanLipi"/>
              </a:rPr>
              <a:t>ক্লান্ত</a:t>
            </a:r>
            <a:r>
              <a:rPr lang="en-US" sz="4000" dirty="0" smtClean="0">
                <a:latin typeface="SolaimanLipi"/>
              </a:rPr>
              <a:t> </a:t>
            </a:r>
            <a:r>
              <a:rPr lang="en-US" sz="4000" dirty="0" err="1" smtClean="0">
                <a:latin typeface="SolaimanLipi"/>
              </a:rPr>
              <a:t>পথিক</a:t>
            </a:r>
            <a:r>
              <a:rPr lang="en-US" sz="4000" dirty="0" smtClean="0">
                <a:latin typeface="SolaimanLipi"/>
              </a:rPr>
              <a:t> </a:t>
            </a:r>
            <a:r>
              <a:rPr lang="en-US" sz="4000" dirty="0" err="1" smtClean="0">
                <a:latin typeface="SolaimanLipi"/>
              </a:rPr>
              <a:t>পথ</a:t>
            </a:r>
            <a:r>
              <a:rPr lang="en-US" sz="4000" dirty="0" smtClean="0">
                <a:latin typeface="SolaimanLipi"/>
              </a:rPr>
              <a:t> </a:t>
            </a:r>
            <a:r>
              <a:rPr lang="en-US" sz="4000" dirty="0" err="1" smtClean="0">
                <a:latin typeface="SolaimanLipi"/>
              </a:rPr>
              <a:t>চলছে</a:t>
            </a:r>
            <a:r>
              <a:rPr lang="en-US" sz="4000" dirty="0" smtClean="0">
                <a:latin typeface="SolaimanLipi"/>
              </a:rPr>
              <a:t> …</a:t>
            </a:r>
            <a:endParaRPr lang="en-US" sz="4000" dirty="0">
              <a:latin typeface="SolaimanLip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382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/>
              <a:t>পথে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একজনের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সাথে</a:t>
            </a:r>
            <a:r>
              <a:rPr lang="en-US" sz="4800" dirty="0" smtClean="0"/>
              <a:t> </a:t>
            </a:r>
            <a:r>
              <a:rPr lang="en-US" sz="4800" dirty="0" err="1" smtClean="0"/>
              <a:t>দেখা</a:t>
            </a:r>
            <a:endParaRPr lang="en-US" sz="4800" dirty="0"/>
          </a:p>
        </p:txBody>
      </p:sp>
      <p:pic>
        <p:nvPicPr>
          <p:cNvPr id="5" name="Picture Placeholder 4" descr="hqdefaul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304800"/>
            <a:ext cx="7734300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80772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মামা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পথিককে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বিজ্ঞানের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কথা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বোঝাচ্ছে</a:t>
            </a:r>
            <a:endParaRPr lang="en-US" sz="3200" dirty="0"/>
          </a:p>
        </p:txBody>
      </p:sp>
      <p:pic>
        <p:nvPicPr>
          <p:cNvPr id="5" name="Picture Placeholder 4" descr="mqdefaul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457200" y="612775"/>
            <a:ext cx="7620000" cy="4114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57800"/>
            <a:ext cx="5599112" cy="10953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5" name="Picture Placeholder 4" descr="index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455" b="23455"/>
          <a:stretch>
            <a:fillRect/>
          </a:stretch>
        </p:blipFill>
        <p:spPr>
          <a:xfrm>
            <a:off x="1981200" y="984914"/>
            <a:ext cx="6324599" cy="5492085"/>
          </a:xfrm>
          <a:ln>
            <a:solidFill>
              <a:schemeClr val="bg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8382000" cy="10668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কৌশল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করে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শেষ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পর্যন্ত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লোকটি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জলপান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করতে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800" b="1" dirty="0" err="1" smtClean="0">
                <a:latin typeface="SolaimanLipi" pitchFamily="66" charset="0"/>
                <a:cs typeface="SolaimanLipi" pitchFamily="66" charset="0"/>
              </a:rPr>
              <a:t>পারলো</a:t>
            </a:r>
            <a:r>
              <a:rPr lang="en-US" sz="2800" b="1" dirty="0" smtClean="0">
                <a:latin typeface="SolaimanLipi" pitchFamily="66" charset="0"/>
                <a:cs typeface="SolaimanLipi" pitchFamily="66" charset="0"/>
              </a:rPr>
              <a:t> … </a:t>
            </a:r>
            <a:endParaRPr lang="en-US" sz="2800" b="1" dirty="0"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8153400" cy="8048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48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09600" y="14478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A_©</a:t>
            </a:r>
            <a:endParaRPr lang="en-US" sz="3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Zóv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wccvmv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Mi¯Í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msmvix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jvK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eiK›`vR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cvnviv`vi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G·‡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cwi‡g›U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cixÿv-wbixÿv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iæÿg~wZ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		‡`‡L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fq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jv‡M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Ggb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ïK‡bv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Pnviv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868362"/>
          </a:xfrm>
        </p:spPr>
        <p:txBody>
          <a:bodyPr>
            <a:noAutofit/>
          </a:bodyPr>
          <a:lstStyle/>
          <a:p>
            <a:r>
              <a:rPr sz="360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N‡ii wfZ‡ii kã¸‡jv Lvwj RvqMvq ewm‡q evK¨ ˆZwi Kwi</a:t>
            </a:r>
            <a:r>
              <a:rPr lang="en-US" sz="36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sz="360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295400"/>
            <a:ext cx="746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</a:t>
            </a:r>
            <a:r>
              <a:rPr kumimoji="0" lang="en-US" sz="3200" i="0" u="none" strike="noStrike" kern="1200" normalizeH="0" baseline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Mi¯Í</a:t>
            </a: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eiK›`vR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†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Zóv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LvwUqv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G·‡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cwi‡g›U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iæÿg~wZ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</a:t>
            </a:r>
            <a:endParaRPr kumimoji="0" lang="en-US" sz="3200" i="0" u="none" strike="noStrike" kern="1200" normalizeH="0" baseline="0" noProof="0" dirty="0" smtClean="0">
              <a:solidFill>
                <a:sysClr val="windowText" lastClr="000000"/>
              </a:solidFill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981200"/>
            <a:ext cx="84582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>
              <a:buAutoNum type="alphaUcPeriod" startAt="11"/>
            </a:pP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evwo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, `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ycyi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†iv‡` `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iRv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Gu‡U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me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Nyg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w`‡”Q|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ei‡K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wK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Avcwb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GKUv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†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jvK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Rj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Rj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Zey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Rj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†L‡Z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cw_K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K¬všÍ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Ae‡k‡l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coj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‡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bvsiv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R‡ji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wfZi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Kx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Av‡Q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Zv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 smtClean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অবাক জলপান</vt:lpstr>
      <vt:lpstr>myKzgvi ivq</vt:lpstr>
      <vt:lpstr>Slide 3</vt:lpstr>
      <vt:lpstr>Slide 4</vt:lpstr>
      <vt:lpstr>পথে একজনের সাথে দেখা</vt:lpstr>
      <vt:lpstr>মামা পথিককে বিজ্ঞানের কথা বোঝাচ্ছে</vt:lpstr>
      <vt:lpstr>Slide 7</vt:lpstr>
      <vt:lpstr>Slide 8</vt:lpstr>
      <vt:lpstr>N‡ii wfZ‡ii kã¸‡jv Lvwj RvqMvq ewm‡q evK¨ ˆZwi Kwi:</vt:lpstr>
      <vt:lpstr>Slide 10</vt:lpstr>
      <vt:lpstr>cÖ‡kœi DËi¸‡jv †R‡b wbB:</vt:lpstr>
      <vt:lpstr>evwoi KvR: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saikat arefeen</dc:creator>
  <cp:lastModifiedBy>Firoz Mahmud</cp:lastModifiedBy>
  <cp:revision>26</cp:revision>
  <dcterms:created xsi:type="dcterms:W3CDTF">2017-02-17T12:46:27Z</dcterms:created>
  <dcterms:modified xsi:type="dcterms:W3CDTF">2017-03-09T07:55:59Z</dcterms:modified>
</cp:coreProperties>
</file>