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71" r:id="rId4"/>
    <p:sldId id="260" r:id="rId5"/>
    <p:sldId id="268" r:id="rId6"/>
    <p:sldId id="269" r:id="rId7"/>
    <p:sldId id="264" r:id="rId8"/>
    <p:sldId id="27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F4F8-0998-4D4C-A698-F9922CFAAF55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591-A532-4F1B-B362-8F7B4E89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F4F8-0998-4D4C-A698-F9922CFAAF55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591-A532-4F1B-B362-8F7B4E89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F4F8-0998-4D4C-A698-F9922CFAAF55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591-A532-4F1B-B362-8F7B4E89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F4F8-0998-4D4C-A698-F9922CFAAF55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591-A532-4F1B-B362-8F7B4E89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F4F8-0998-4D4C-A698-F9922CFAAF55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591-A532-4F1B-B362-8F7B4E89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F4F8-0998-4D4C-A698-F9922CFAAF55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591-A532-4F1B-B362-8F7B4E89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F4F8-0998-4D4C-A698-F9922CFAAF55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591-A532-4F1B-B362-8F7B4E89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F4F8-0998-4D4C-A698-F9922CFAAF55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591-A532-4F1B-B362-8F7B4E89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F4F8-0998-4D4C-A698-F9922CFAAF55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591-A532-4F1B-B362-8F7B4E89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F4F8-0998-4D4C-A698-F9922CFAAF55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591-A532-4F1B-B362-8F7B4E89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F4F8-0998-4D4C-A698-F9922CFAAF55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591-A532-4F1B-B362-8F7B4E89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3F4F8-0998-4D4C-A698-F9922CFAAF55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8F591-A532-4F1B-B362-8F7B4E89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4" descr="Kakon_mala_kancon_mala1.jpg"/>
          <p:cNvPicPr>
            <a:picLocks noChangeAspect="1"/>
          </p:cNvPicPr>
          <p:nvPr/>
        </p:nvPicPr>
        <p:blipFill>
          <a:blip r:embed="rId2"/>
          <a:srcRect t="30167" b="2159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62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কাঞ্চনমালা</a:t>
            </a:r>
            <a:r>
              <a:rPr lang="en-US" b="1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br>
              <a:rPr lang="en-US" b="1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</a:br>
            <a:r>
              <a:rPr lang="en-US" b="1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আর</a:t>
            </a:r>
            <a:r>
              <a:rPr lang="en-US" b="1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br>
              <a:rPr lang="en-US" b="1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</a:br>
            <a:r>
              <a:rPr lang="en-US" b="1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কাঁকনমালা</a:t>
            </a:r>
            <a:endParaRPr b="1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57800"/>
            <a:ext cx="3429000" cy="16002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cÂg</a:t>
            </a:r>
            <a:endParaRPr lang="en-US" sz="4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evsjv</a:t>
            </a:r>
            <a:endParaRPr lang="en-US" sz="4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6" y="5029200"/>
            <a:ext cx="7540624" cy="1828800"/>
          </a:xfrm>
        </p:spPr>
        <p:txBody>
          <a:bodyPr>
            <a:noAutofit/>
          </a:bodyPr>
          <a:lstStyle/>
          <a:p>
            <a:pPr algn="ctr"/>
            <a:r>
              <a:rPr lang="en-US" sz="4400" b="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4400" b="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b="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v`xi</a:t>
            </a:r>
            <a:r>
              <a:rPr lang="en-US" sz="4400" b="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gy‡L</a:t>
            </a:r>
            <a:r>
              <a:rPr lang="en-US" sz="4400" b="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iƒcK_vi</a:t>
            </a:r>
            <a:r>
              <a:rPr lang="en-US" sz="4400" b="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Mí</a:t>
            </a:r>
            <a:r>
              <a:rPr lang="en-US" sz="4400" b="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ïwb</a:t>
            </a:r>
            <a:r>
              <a:rPr lang="en-US" sz="4400" b="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400" b="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400" b="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sz="4400" b="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iƒcK_vi</a:t>
            </a:r>
            <a:r>
              <a:rPr lang="en-US" sz="4400" b="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M‡íi</a:t>
            </a:r>
            <a:r>
              <a:rPr lang="en-US" sz="4400" b="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400" b="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en-US" sz="4400" b="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KvÂbgvjv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KuvKb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gvjv</a:t>
            </a:r>
            <a:endParaRPr lang="en-US" sz="4400" dirty="0"/>
          </a:p>
        </p:txBody>
      </p:sp>
      <p:pic>
        <p:nvPicPr>
          <p:cNvPr id="5" name="Picture Placeholder 4" descr="রূপ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5812" r="15812"/>
          <a:stretch>
            <a:fillRect/>
          </a:stretch>
        </p:blipFill>
        <p:spPr>
          <a:xfrm>
            <a:off x="1792288" y="457200"/>
            <a:ext cx="5486400" cy="4114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04800"/>
            <a:ext cx="6858000" cy="12192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AvR‡K</a:t>
            </a:r>
            <a:r>
              <a:rPr lang="en-US" sz="6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6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Rvb‡ev</a:t>
            </a:r>
            <a:r>
              <a:rPr lang="en-US" sz="6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endParaRPr lang="en-US" sz="6000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1447800" y="1828800"/>
            <a:ext cx="62484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65138" marR="0" lvl="0" indent="-465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রূcK_vi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Mí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m¤ú‡K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©</a:t>
            </a:r>
          </a:p>
          <a:p>
            <a:pPr marL="465138" marR="0" lvl="0" indent="-465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cÖZviYv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I 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AnsKv‡ii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cwiYwZ</a:t>
            </a:r>
            <a:endParaRPr kumimoji="0" lang="en-US" sz="4400" b="1" i="0" u="none" strike="noStrike" kern="1200" cap="none" spc="0" normalizeH="0" noProof="0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465138" marR="0" lvl="0" indent="-465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DËg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PwiÎ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MV‡bi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Dcvq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রাখাল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946" r="14946"/>
          <a:stretch>
            <a:fillRect/>
          </a:stretch>
        </p:blipFill>
        <p:spPr>
          <a:xfrm>
            <a:off x="424480" y="304800"/>
            <a:ext cx="7531015" cy="54863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715000"/>
            <a:ext cx="8153400" cy="1143000"/>
          </a:xfrm>
        </p:spPr>
        <p:txBody>
          <a:bodyPr>
            <a:normAutofit/>
          </a:bodyPr>
          <a:lstStyle/>
          <a:p>
            <a:pPr marL="0" lvl="1" algn="ctr"/>
            <a:r>
              <a:rPr lang="en-US" sz="4800" dirty="0" err="1" smtClean="0">
                <a:latin typeface="SolaimanLipi" pitchFamily="66" charset="0"/>
                <a:cs typeface="SolaimanLipi" pitchFamily="66" charset="0"/>
              </a:rPr>
              <a:t>বালকরাজা</a:t>
            </a:r>
            <a:r>
              <a:rPr lang="en-US" sz="4800" dirty="0" smtClean="0">
                <a:latin typeface="SolaimanLipi" pitchFamily="66" charset="0"/>
                <a:cs typeface="SolaimanLipi" pitchFamily="66" charset="0"/>
              </a:rPr>
              <a:t> ও </a:t>
            </a:r>
            <a:r>
              <a:rPr lang="en-US" sz="4800" dirty="0" err="1" smtClean="0">
                <a:latin typeface="SolaimanLipi" pitchFamily="66" charset="0"/>
                <a:cs typeface="SolaimanLipi" pitchFamily="66" charset="0"/>
              </a:rPr>
              <a:t>রাখাল</a:t>
            </a:r>
            <a:endParaRPr lang="en-US" sz="4800" dirty="0"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7" name="Picture Placeholder 4" descr="রাখাল.jpg"/>
          <p:cNvPicPr>
            <a:picLocks noChangeAspect="1"/>
          </p:cNvPicPr>
          <p:nvPr/>
        </p:nvPicPr>
        <p:blipFill>
          <a:blip r:embed="rId2"/>
          <a:srcRect l="14946" r="14946"/>
          <a:stretch>
            <a:fillRect/>
          </a:stretch>
        </p:blipFill>
        <p:spPr>
          <a:xfrm>
            <a:off x="914400" y="304800"/>
            <a:ext cx="7531015" cy="54863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1000"/>
            <a:ext cx="8153400" cy="804862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jvi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Rvwb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evK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¨ ˆ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Zwi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Kwi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endParaRPr lang="en-US" sz="4800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609600" y="1447800"/>
            <a:ext cx="80010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	A_©</a:t>
            </a:r>
            <a:endParaRPr lang="en-US" sz="3200" dirty="0"/>
          </a:p>
          <a:p>
            <a:pPr lvl="0">
              <a:spcBef>
                <a:spcPct val="20000"/>
              </a:spcBef>
              <a:defRPr/>
            </a:pP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Av‡óc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„‡ô	-	me©v‡½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M`©vb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-	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Nv‡oi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Ici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gv_v</a:t>
            </a: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M‡R© 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IVv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-	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ûsKvi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Ivv</a:t>
            </a: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we¯ev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	-	‡L‡Z 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gRv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bq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Ggb</a:t>
            </a: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Digvm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-	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ûKzg</a:t>
            </a: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Av¯ÍvKz‡o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-	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AveR©bv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djvi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RvqMv</a:t>
            </a: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0"/>
            <a:ext cx="8763000" cy="68580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r>
              <a:rPr lang="en-US" sz="5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54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jvi</a:t>
            </a:r>
            <a:r>
              <a:rPr lang="en-US" sz="5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5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r>
              <a:rPr lang="en-US" sz="5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‡</a:t>
            </a:r>
            <a:r>
              <a:rPr lang="en-US" sz="54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5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wbB</a:t>
            </a:r>
            <a:r>
              <a:rPr lang="en-US" sz="5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:</a:t>
            </a:r>
          </a:p>
          <a:p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	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endParaRPr lang="en-US" sz="40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Kvbœv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	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nvwm</a:t>
            </a:r>
            <a:endParaRPr lang="en-US" sz="40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Pbv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	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A‡Pbv</a:t>
            </a:r>
            <a:endParaRPr lang="en-US" sz="40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Av‡jv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AÜKvi</a:t>
            </a:r>
            <a:endParaRPr lang="en-US" sz="40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fvj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	g›`</a:t>
            </a:r>
          </a:p>
          <a:p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¯^v`			we¯^v`</a:t>
            </a:r>
          </a:p>
          <a:p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gvqv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	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wbg©gZv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781800" cy="566738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wbB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4000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371600"/>
            <a:ext cx="7543800" cy="4572000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ivRcyÎ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eÜzi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Kv‡Q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cÖwZÁv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K‡iwQ‡jb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ivRv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†Kb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Ki‡jb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cÖwZÁv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f‡½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Kvi‡bB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GB `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jv‡Kiv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bKj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ivbx‡K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ey‡S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dj‡jv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ivRv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cÖwZÁv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cvjb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Ki‡jb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lvl="0" indent="-342900"/>
            <a:endParaRPr lang="en-US" sz="28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/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</a:p>
          <a:p>
            <a:pPr marL="342900" lvl="0" indent="-342900"/>
            <a:endParaRPr lang="en-US" b="1" dirty="0" smtClean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66800" y="990600"/>
            <a:ext cx="66548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6781800" cy="566738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54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54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5400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371600"/>
            <a:ext cx="7543800" cy="4572000"/>
          </a:xfrm>
        </p:spPr>
        <p:txBody>
          <a:bodyPr>
            <a:noAutofit/>
          </a:bodyPr>
          <a:lstStyle/>
          <a:p>
            <a:pPr lvl="0"/>
            <a:r>
              <a:rPr lang="en-US" sz="4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eÜz‡`i</a:t>
            </a:r>
            <a:r>
              <a:rPr lang="en-US" sz="4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m‡½ </a:t>
            </a:r>
            <a:r>
              <a:rPr lang="en-US" sz="4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4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Kgb</a:t>
            </a:r>
            <a:r>
              <a:rPr lang="en-US" sz="4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DwPZ</a:t>
            </a:r>
            <a:r>
              <a:rPr lang="en-US" sz="4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 </a:t>
            </a:r>
            <a:r>
              <a:rPr lang="en-US" sz="4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4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Avb‡e</a:t>
            </a:r>
            <a:r>
              <a:rPr lang="en-US" sz="4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752600"/>
            <a:ext cx="7467600" cy="2743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124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কাঞ্চনমালা  আর  কাঁকনমালা</vt:lpstr>
      <vt:lpstr>Avgiv `v`xi gy‡L iƒcK_vi Mí ïwb ‡mB iƒcK_vi M‡íi GKwU  KvÂbgvjv Avi KuvKb gvjv</vt:lpstr>
      <vt:lpstr>Slide 3</vt:lpstr>
      <vt:lpstr>Slide 4</vt:lpstr>
      <vt:lpstr>Slide 5</vt:lpstr>
      <vt:lpstr>Slide 6</vt:lpstr>
      <vt:lpstr>cÖkœ¸‡jvi DËi ‡R‡b wbB:</vt:lpstr>
      <vt:lpstr>evwoi KvR: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কাঞ্চনমালা আর কাঁকনমালা</dc:title>
  <dc:creator>saikat arefeen</dc:creator>
  <cp:lastModifiedBy>Firoz Mahmud</cp:lastModifiedBy>
  <cp:revision>30</cp:revision>
  <dcterms:created xsi:type="dcterms:W3CDTF">2017-02-17T12:13:14Z</dcterms:created>
  <dcterms:modified xsi:type="dcterms:W3CDTF">2017-03-13T11:08:16Z</dcterms:modified>
</cp:coreProperties>
</file>