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79" r:id="rId3"/>
    <p:sldId id="257" r:id="rId4"/>
    <p:sldId id="259" r:id="rId5"/>
    <p:sldId id="262" r:id="rId6"/>
    <p:sldId id="264" r:id="rId7"/>
    <p:sldId id="265" r:id="rId8"/>
    <p:sldId id="267" r:id="rId9"/>
    <p:sldId id="268" r:id="rId10"/>
    <p:sldId id="269" r:id="rId11"/>
    <p:sldId id="283" r:id="rId12"/>
    <p:sldId id="270" r:id="rId13"/>
    <p:sldId id="281" r:id="rId14"/>
    <p:sldId id="285" r:id="rId15"/>
    <p:sldId id="276" r:id="rId16"/>
    <p:sldId id="280" r:id="rId17"/>
    <p:sldId id="284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8A89F-632F-47E1-95E2-B8FFB5B5F32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A28C8-4F9A-44DD-A8E7-F85F6D33F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F4FAB-ADA9-459E-8819-618374C05385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45EF-9D61-4F28-BE74-E0C8F50C1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2%E0%A6%BE%E0%A6%95%E0%A6%BE" TargetMode="External"/><Relationship Id="rId3" Type="http://schemas.openxmlformats.org/officeDocument/2006/relationships/hyperlink" Target="https://bn.wikipedia.org/wiki/%E0%A6%9C%E0%A6%BE%E0%A6%A8%E0%A7%81%E0%A6%AF%E0%A6%BC%E0%A6%BE%E0%A6%B0%E0%A6%BF_%E0%A7%A8" TargetMode="External"/><Relationship Id="rId7" Type="http://schemas.openxmlformats.org/officeDocument/2006/relationships/hyperlink" Target="https://bn.wikipedia.org/wiki/%E0%A7%A7%E0%A7%AF%E0%A7%AE%E0%A7%A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bn.wikipedia.org/wiki/%E0%A6%9C%E0%A7%81%E0%A6%B2%E0%A6%BE%E0%A6%87_%E0%A7%A7%E0%A7%A6" TargetMode="External"/><Relationship Id="rId5" Type="http://schemas.openxmlformats.org/officeDocument/2006/relationships/hyperlink" Target="https://bn.wikipedia.org/wiki/%E0%A6%AA%E0%A6%BF%E0%A6%B0%E0%A7%8B%E0%A6%9C%E0%A6%AA%E0%A7%81%E0%A6%B0_%E0%A6%9C%E0%A7%87%E0%A6%B2%E0%A6%BE" TargetMode="External"/><Relationship Id="rId4" Type="http://schemas.openxmlformats.org/officeDocument/2006/relationships/hyperlink" Target="https://bn.wikipedia.org/wiki/%E0%A7%A7%E0%A7%AF%E0%A7%A7%E0%A7%A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4" descr="প্র.jpg"/>
          <p:cNvPicPr>
            <a:picLocks noChangeAspect="1"/>
          </p:cNvPicPr>
          <p:nvPr/>
        </p:nvPicPr>
        <p:blipFill>
          <a:blip r:embed="rId2"/>
          <a:srcRect l="3656" r="36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4953000"/>
            <a:ext cx="6172200" cy="1066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¯^‡`k</a:t>
            </a:r>
            <a:endParaRPr sz="9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57800"/>
            <a:ext cx="4194048" cy="1600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cÂg</a:t>
            </a:r>
            <a:endParaRPr lang="en-US" sz="4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evsjv</a:t>
            </a:r>
            <a:endParaRPr lang="en-US" sz="4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43200" y="61722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olaimanLipi" pitchFamily="66" charset="0"/>
                <a:ea typeface="+mn-ea"/>
                <a:cs typeface="SolaimanLipi" pitchFamily="66" charset="0"/>
              </a:rPr>
              <a:t>আহসান</a:t>
            </a:r>
            <a:r>
              <a:rPr kumimoji="0" lang="en-US" sz="32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olaimanLipi" pitchFamily="66" charset="0"/>
                <a:ea typeface="+mn-ea"/>
                <a:cs typeface="SolaimanLipi" pitchFamily="66" charset="0"/>
              </a:rPr>
              <a:t> </a:t>
            </a:r>
            <a:r>
              <a:rPr kumimoji="0" lang="en-US" sz="32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olaimanLipi" pitchFamily="66" charset="0"/>
                <a:ea typeface="+mn-ea"/>
                <a:cs typeface="SolaimanLipi" pitchFamily="66" charset="0"/>
              </a:rPr>
              <a:t>হাবীব</a:t>
            </a: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SolaimanLipi" pitchFamily="66" charset="0"/>
              <a:ea typeface="+mn-ea"/>
              <a:cs typeface="SolaimanLipi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ধর্ম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444" b="8889"/>
          <a:stretch>
            <a:fillRect/>
          </a:stretch>
        </p:blipFill>
        <p:spPr>
          <a:xfrm>
            <a:off x="0" y="0"/>
            <a:ext cx="9144000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667000"/>
            <a:ext cx="3925888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laimanLipi" pitchFamily="66" charset="0"/>
                <a:cs typeface="SolaimanLipi" pitchFamily="66" charset="0"/>
              </a:rPr>
              <a:t>সব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laimanLipi" pitchFamily="66" charset="0"/>
                <a:cs typeface="SolaimanLipi" pitchFamily="66" charset="0"/>
              </a:rPr>
              <a:t>ধর্মের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laimanLipi" pitchFamily="66" charset="0"/>
                <a:cs typeface="SolaimanLipi" pitchFamily="66" charset="0"/>
              </a:rPr>
              <a:t>মানুষ</a:t>
            </a:r>
            <a:endParaRPr lang="en-US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198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gvwU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bvbv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iKg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SolaimanLipi"/>
              </a:rPr>
              <a:t>নদীর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জোয়ার</a:t>
            </a:r>
            <a:r>
              <a:rPr lang="en-US" sz="4400" dirty="0" smtClean="0">
                <a:latin typeface="SolaimanLipi"/>
              </a:rPr>
              <a:t>, </a:t>
            </a:r>
            <a:r>
              <a:rPr lang="en-US" sz="4400" dirty="0" err="1" smtClean="0">
                <a:latin typeface="SolaimanLipi"/>
              </a:rPr>
              <a:t>নদীর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তীরে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নৌকা</a:t>
            </a:r>
            <a:r>
              <a:rPr lang="en-US" sz="4400" dirty="0" smtClean="0">
                <a:latin typeface="SolaimanLipi"/>
              </a:rPr>
              <a:t>, </a:t>
            </a:r>
            <a:r>
              <a:rPr lang="en-US" sz="4400" dirty="0" err="1" smtClean="0">
                <a:latin typeface="SolaimanLipi"/>
              </a:rPr>
              <a:t>গাছে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পাখির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কলকাকলি</a:t>
            </a:r>
            <a:r>
              <a:rPr lang="en-US" sz="4400" dirty="0" smtClean="0">
                <a:latin typeface="SolaimanLipi"/>
              </a:rPr>
              <a:t>, </a:t>
            </a:r>
            <a:r>
              <a:rPr lang="en-US" sz="4400" dirty="0" err="1" smtClean="0">
                <a:latin typeface="SolaimanLipi"/>
              </a:rPr>
              <a:t>হাটের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মানুষ</a:t>
            </a:r>
            <a:r>
              <a:rPr lang="en-US" sz="4400" dirty="0" smtClean="0">
                <a:latin typeface="SolaimanLipi"/>
              </a:rPr>
              <a:t>, </a:t>
            </a:r>
            <a:r>
              <a:rPr lang="en-US" sz="4400" dirty="0" err="1" smtClean="0">
                <a:latin typeface="SolaimanLipi"/>
              </a:rPr>
              <a:t>কিশোর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ছেলের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মুখ</a:t>
            </a:r>
            <a:r>
              <a:rPr lang="en-US" sz="4400" dirty="0" smtClean="0">
                <a:latin typeface="SolaimanLipi"/>
              </a:rPr>
              <a:t>, </a:t>
            </a:r>
            <a:r>
              <a:rPr lang="en-US" sz="4400" dirty="0" err="1" smtClean="0">
                <a:latin typeface="SolaimanLipi"/>
              </a:rPr>
              <a:t>সব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ধর্মের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মানুষ</a:t>
            </a:r>
            <a:r>
              <a:rPr lang="en-US" sz="4400" dirty="0" smtClean="0">
                <a:latin typeface="SolaimanLipi"/>
              </a:rPr>
              <a:t>  </a:t>
            </a:r>
            <a:r>
              <a:rPr lang="en-US" sz="4400" dirty="0" err="1" smtClean="0">
                <a:latin typeface="SolaimanLipi"/>
              </a:rPr>
              <a:t>ছেলেটির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মনে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ভালোবাসার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অনুভূতি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তৈরি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করছে</a:t>
            </a:r>
            <a:r>
              <a:rPr lang="en-US" sz="4400" dirty="0" smtClean="0">
                <a:latin typeface="SolaimanLipi"/>
              </a:rPr>
              <a:t> ।</a:t>
            </a:r>
          </a:p>
          <a:p>
            <a:r>
              <a:rPr lang="en-US" sz="4400" dirty="0" err="1" smtClean="0">
                <a:latin typeface="SolaimanLipi"/>
              </a:rPr>
              <a:t>মনের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মাঝে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তৈরি</a:t>
            </a:r>
            <a:r>
              <a:rPr lang="en-US" sz="4400" dirty="0" smtClean="0">
                <a:latin typeface="SolaimanLipi"/>
              </a:rPr>
              <a:t> </a:t>
            </a:r>
            <a:r>
              <a:rPr lang="en-US" sz="4400" dirty="0" err="1" smtClean="0">
                <a:latin typeface="SolaimanLipi"/>
              </a:rPr>
              <a:t>করছে</a:t>
            </a:r>
            <a:r>
              <a:rPr lang="en-US" sz="4400" dirty="0" smtClean="0">
                <a:latin typeface="SolaimanLipi"/>
              </a:rPr>
              <a:t> … ?</a:t>
            </a:r>
          </a:p>
          <a:p>
            <a:endParaRPr lang="en-US" sz="1200" dirty="0">
              <a:latin typeface="SolaimanLip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দেশ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19800"/>
            <a:ext cx="5867400" cy="566738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Qwei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†`k</a:t>
            </a:r>
            <a:endParaRPr lang="en-US" sz="80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Rvwb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A_©</a:t>
            </a:r>
            <a:endParaRPr lang="en-US" sz="4000" dirty="0" smtClean="0"/>
          </a:p>
          <a:p>
            <a:pPr lvl="0">
              <a:defRPr/>
            </a:pP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Kwo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GK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QvU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mv`v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wSbyK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0">
              <a:defRPr/>
            </a:pP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UzKUzK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Mvp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,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0">
              <a:defRPr/>
            </a:pP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wkíx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whwb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wkíKjvi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PP©v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|‡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  <a:p>
            <a:pPr lvl="0">
              <a:defRPr/>
            </a:pP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msMxZwkíx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wPÎwkíx</a:t>
            </a:r>
            <a:endParaRPr lang="en-US" sz="40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defRPr/>
            </a:pP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cvLcvLvwj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bvbvb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cvwL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</a:p>
          <a:p>
            <a:pPr lvl="0">
              <a:defRPr/>
            </a:pPr>
            <a:endParaRPr lang="en-US" sz="48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sz="6000" smtClean="0">
                <a:latin typeface="SutonnyMJ" pitchFamily="2" charset="0"/>
                <a:cs typeface="SutonnyMJ" pitchFamily="2" charset="0"/>
              </a:rPr>
              <a:t>hy³eY© †f‡½ kã ˆZwi Kwi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¯^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m+e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¯^‡`k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í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j+c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wkíx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”Q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P+Q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B‡”Q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›`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b+`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my›`i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  <a:defRPr/>
            </a:pPr>
            <a:endParaRPr kumimoji="0" lang="en-US" sz="3600" i="0" u="none" strike="noStrike" kern="1200" normalizeH="0" baseline="0" noProof="0" dirty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867400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6705600" cy="289560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¯^‡`k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KweZvq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`„k¨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dz‡U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D‡V‡Q?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QwewU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Kbv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990600"/>
            <a:ext cx="66548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4384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RxebhvÎv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Ljvg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k‡K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fv‡jvevme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/>
        </p:nvSpPr>
        <p:spPr>
          <a:xfrm>
            <a:off x="820882" y="888274"/>
            <a:ext cx="6892636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6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60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1617518" y="1802674"/>
            <a:ext cx="6705600" cy="416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/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Aciƒc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†`‡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gvqv-ggZv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fv‡jvevmvi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Abyf‚wZi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K‡i-e¨vL¨v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5486400" cy="6858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1295400"/>
            <a:ext cx="548640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evsjv‡`‡ki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cÖvK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…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wZK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 ˆ</a:t>
            </a: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ewPÎ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¨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cÖK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…</a:t>
            </a: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wZi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Aciƒc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mŠ›`h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©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evsjvi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gvby‡li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ea typeface="+mj-ea"/>
                <a:cs typeface="SutonnyMJ" pitchFamily="2" charset="0"/>
              </a:rPr>
              <a:t>RxebhvÎv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hsanhabi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333" t="2077" r="9722" b="2077"/>
          <a:stretch>
            <a:fillRect/>
          </a:stretch>
        </p:blipFill>
        <p:spPr>
          <a:xfrm>
            <a:off x="2286000" y="228600"/>
            <a:ext cx="44958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648200"/>
            <a:ext cx="5105400" cy="2209800"/>
          </a:xfrm>
        </p:spPr>
        <p:txBody>
          <a:bodyPr>
            <a:normAutofit/>
          </a:bodyPr>
          <a:lstStyle/>
          <a:p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আহসান হাবীব</a:t>
            </a:r>
          </a:p>
          <a:p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জন্ম </a:t>
            </a:r>
            <a:r>
              <a:rPr lang="en-US" sz="2400" dirty="0" smtClean="0">
                <a:latin typeface="SolaimanLipi" pitchFamily="66" charset="0"/>
                <a:cs typeface="SolaimanLipi" pitchFamily="66" charset="0"/>
              </a:rPr>
              <a:t>: 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  <a:hlinkClick r:id="rId3" tooltip="জানুয়ারি ২"/>
              </a:rPr>
              <a:t>২ জানুয়ারি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, 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  <a:hlinkClick r:id="rId4" tooltip="১৯১৭"/>
              </a:rPr>
              <a:t>১৯১৭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/>
            </a:r>
            <a:br>
              <a:rPr lang="as-IN" sz="2400" dirty="0" smtClean="0">
                <a:latin typeface="SolaimanLipi" pitchFamily="66" charset="0"/>
                <a:cs typeface="SolaimanLipi" pitchFamily="66" charset="0"/>
              </a:rPr>
            </a:br>
            <a:r>
              <a:rPr lang="en-US" sz="2400" dirty="0" smtClean="0">
                <a:latin typeface="SolaimanLipi" pitchFamily="66" charset="0"/>
                <a:cs typeface="SolaimanLipi" pitchFamily="66" charset="0"/>
              </a:rPr>
              <a:t>         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  <a:hlinkClick r:id="rId5" tooltip="পিরোজপুর জেলা"/>
              </a:rPr>
              <a:t>পিরোজপুর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 </a:t>
            </a:r>
            <a:endParaRPr lang="en-US" sz="2400" dirty="0" smtClean="0">
              <a:latin typeface="SolaimanLipi" pitchFamily="66" charset="0"/>
              <a:cs typeface="SolaimanLipi" pitchFamily="66" charset="0"/>
            </a:endParaRPr>
          </a:p>
          <a:p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মৃত্যু </a:t>
            </a:r>
            <a:r>
              <a:rPr lang="en-US" sz="2400" dirty="0" smtClean="0">
                <a:latin typeface="SolaimanLipi" pitchFamily="66" charset="0"/>
                <a:cs typeface="SolaimanLipi" pitchFamily="66" charset="0"/>
              </a:rPr>
              <a:t>: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  <a:hlinkClick r:id="rId6" tooltip="জুলাই ১০"/>
              </a:rPr>
              <a:t>১০ জুলাই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, 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  <a:hlinkClick r:id="rId7" tooltip="১৯৮৫"/>
              </a:rPr>
              <a:t>১৯৮৫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/>
            </a:r>
            <a:br>
              <a:rPr lang="as-IN" sz="2400" dirty="0" smtClean="0">
                <a:latin typeface="SolaimanLipi" pitchFamily="66" charset="0"/>
                <a:cs typeface="SolaimanLipi" pitchFamily="66" charset="0"/>
              </a:rPr>
            </a:br>
            <a:r>
              <a:rPr lang="en-US" sz="2400" dirty="0" smtClean="0">
                <a:latin typeface="SolaimanLipi" pitchFamily="66" charset="0"/>
                <a:cs typeface="SolaimanLipi" pitchFamily="66" charset="0"/>
              </a:rPr>
              <a:t>         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  <a:hlinkClick r:id="rId8" tooltip="ঢাকা"/>
              </a:rPr>
              <a:t>ঢাকা</a:t>
            </a:r>
            <a:endParaRPr lang="as-IN" sz="2400" dirty="0"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নৌক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>
          <a:xfrm>
            <a:off x="0" y="-609600"/>
            <a:ext cx="9144000" cy="7467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43400"/>
            <a:ext cx="6553200" cy="22098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Nv‡U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bŠKv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mv‡i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mv‡i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b`xgvZ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…K †`k)</a:t>
            </a:r>
            <a:endParaRPr lang="en-US" sz="28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জ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7800"/>
            <a:ext cx="7086600" cy="12954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GKcv‡k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Rviæj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Mv‡Q</a:t>
            </a:r>
            <a:endParaRPr lang="en-US" sz="60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হলুদ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43600"/>
            <a:ext cx="4419600" cy="566738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njy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cvwL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ndex.jpমাঠ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595" r="6595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43600"/>
            <a:ext cx="7086600" cy="566738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gv‡Vi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P‡j‡Q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হাট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797" r="579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5486400" cy="566738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nv‡Ui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nv‡U</a:t>
            </a:r>
            <a:endParaRPr lang="en-US" sz="72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ndex.jpকিশো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451" r="8451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9262"/>
            <a:ext cx="9144000" cy="1328738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mviv‡`‡ki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me †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Q‡j‡`i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gy‡L‡Z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UzKUzK</a:t>
            </a:r>
            <a:endParaRPr lang="en-US" sz="66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209</Words>
  <Application>Microsoft Office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¯^‡`k</vt:lpstr>
      <vt:lpstr>AvR‡K Avgiv Rvb‡ev:</vt:lpstr>
      <vt:lpstr>Slide 3</vt:lpstr>
      <vt:lpstr>b`xi Nv‡U †bŠKv mv‡i mv‡i (evsjv‡`k b`xgvZ…K †`k)</vt:lpstr>
      <vt:lpstr>GKcv‡k Zvi Rviæj Mv‡Q</vt:lpstr>
      <vt:lpstr>`ywU njy` cvwL</vt:lpstr>
      <vt:lpstr>gv‡Vi c‡i gvV P‡j‡Q</vt:lpstr>
      <vt:lpstr>nv‡Ui gvbyl nv‡U</vt:lpstr>
      <vt:lpstr>mviv‡`‡ki me †Q‡j‡`i gy‡L‡Z UzKUzK</vt:lpstr>
      <vt:lpstr>সব ধর্মের মানুষ</vt:lpstr>
      <vt:lpstr>Slide 11</vt:lpstr>
      <vt:lpstr>Qwei g‡Zv †`k</vt:lpstr>
      <vt:lpstr>Slide 13</vt:lpstr>
      <vt:lpstr>hy³eY© †f‡½ kã ˆZwi Kwi</vt:lpstr>
      <vt:lpstr>cÖ‡kœi DËi¸‡jv †R‡b wbB: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স্বদেশ</dc:title>
  <dc:creator>saikat arefeen</dc:creator>
  <cp:lastModifiedBy>Firoz Mahmud</cp:lastModifiedBy>
  <cp:revision>48</cp:revision>
  <dcterms:created xsi:type="dcterms:W3CDTF">2017-02-16T11:59:56Z</dcterms:created>
  <dcterms:modified xsi:type="dcterms:W3CDTF">2017-03-09T07:50:09Z</dcterms:modified>
</cp:coreProperties>
</file>