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80" r:id="rId3"/>
    <p:sldId id="281" r:id="rId4"/>
    <p:sldId id="283" r:id="rId5"/>
    <p:sldId id="282" r:id="rId6"/>
    <p:sldId id="268" r:id="rId7"/>
    <p:sldId id="275" r:id="rId8"/>
    <p:sldId id="285" r:id="rId9"/>
    <p:sldId id="287" r:id="rId10"/>
    <p:sldId id="288" r:id="rId11"/>
    <p:sldId id="279" r:id="rId12"/>
    <p:sldId id="27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36281B-39D3-42C8-B71A-9B3054B020D6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RAJCPSC8\Desktop\যপডযপডযপ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5486400"/>
            <a:ext cx="6553200" cy="1066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sz="6600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¯§iYxq huviv wPiw`b</a:t>
            </a:r>
            <a:endParaRPr sz="6600" cap="none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3581400"/>
            <a:ext cx="4194048" cy="1600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4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kÖwYt</a:t>
            </a:r>
            <a:r>
              <a:rPr lang="en-US" sz="44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cÂg</a:t>
            </a:r>
            <a:endParaRPr lang="en-US" sz="4400" b="1" dirty="0" smtClean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400" b="1" dirty="0" err="1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welqt</a:t>
            </a:r>
            <a:r>
              <a:rPr lang="en-US" sz="44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endParaRPr lang="en-US" sz="4400" b="1" dirty="0" smtClean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3124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civRq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14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wW‡m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¤^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ivRvKvi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Avje`i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kvgm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mnvqZvq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nZ¨v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Aa¨vcK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gybxi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PŠayix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knx`yjøvn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Kvqmvi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,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dR‡j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iveŸx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Av‡bvqvi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cvkvmn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AviI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A‡bK‡K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219200" y="3276600"/>
            <a:ext cx="8153400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pic>
        <p:nvPicPr>
          <p:cNvPr id="4098" name="Picture 2" descr="C:\Users\RAJCPSC8\Desktop\PashaAnw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999" y="2895600"/>
            <a:ext cx="2271183" cy="2819400"/>
          </a:xfrm>
          <a:prstGeom prst="rect">
            <a:avLst/>
          </a:prstGeom>
          <a:noFill/>
        </p:spPr>
      </p:pic>
      <p:pic>
        <p:nvPicPr>
          <p:cNvPr id="4099" name="Picture 3" descr="C:\Users\RAJCPSC8\Desktop\যঙডঙযড.jpg"/>
          <p:cNvPicPr>
            <a:picLocks noChangeAspect="1" noChangeArrowheads="1"/>
          </p:cNvPicPr>
          <p:nvPr/>
        </p:nvPicPr>
        <p:blipFill>
          <a:blip r:embed="rId3"/>
          <a:srcRect b="13777"/>
          <a:stretch>
            <a:fillRect/>
          </a:stretch>
        </p:blipFill>
        <p:spPr bwMode="auto">
          <a:xfrm>
            <a:off x="304801" y="2895600"/>
            <a:ext cx="2209800" cy="2991078"/>
          </a:xfrm>
          <a:prstGeom prst="rect">
            <a:avLst/>
          </a:prstGeom>
          <a:noFill/>
        </p:spPr>
      </p:pic>
      <p:pic>
        <p:nvPicPr>
          <p:cNvPr id="4100" name="Picture 4" descr="C:\Users\RAJCPSC8\Desktop\ৃুিৃুি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895600"/>
            <a:ext cx="2397125" cy="2876550"/>
          </a:xfrm>
          <a:prstGeom prst="rect">
            <a:avLst/>
          </a:prstGeom>
          <a:noFill/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5181600" y="5791200"/>
            <a:ext cx="2057400" cy="457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Av‡bvqvi</a:t>
            </a:r>
            <a:r>
              <a:rPr kumimoji="0" lang="en-US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cvkv</a:t>
            </a:r>
            <a:endParaRPr kumimoji="0" lang="en-US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743200" y="5791200"/>
            <a:ext cx="2057400" cy="457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knx`yjøvn</a:t>
            </a:r>
            <a:r>
              <a:rPr kumimoji="0" lang="en-US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Kvqmvi</a:t>
            </a:r>
            <a:endParaRPr kumimoji="0" lang="en-US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pic>
        <p:nvPicPr>
          <p:cNvPr id="4101" name="Picture 5" descr="C:\Users\RAJCPSC8\Desktop\12030944_447305502128650_1182020849_n.jpg"/>
          <p:cNvPicPr>
            <a:picLocks noChangeAspect="1" noChangeArrowheads="1"/>
          </p:cNvPicPr>
          <p:nvPr/>
        </p:nvPicPr>
        <p:blipFill>
          <a:blip r:embed="rId5"/>
          <a:srcRect l="12250" t="8140" r="12719"/>
          <a:stretch>
            <a:fillRect/>
          </a:stretch>
        </p:blipFill>
        <p:spPr bwMode="auto">
          <a:xfrm>
            <a:off x="7277100" y="2895600"/>
            <a:ext cx="1866900" cy="3009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¸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R‡b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wbB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676400"/>
            <a:ext cx="7467600" cy="4525963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K. 1971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mv‡ji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25 †k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gvP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cvwK¯Ívwb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mb¨iv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G‡`‡k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K‡iwQj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L.‡Kvb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w`b‡K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eyw×Rxex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w`em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 †Kb?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M.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wKfv‡e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kwn`‡`i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FY‡kva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wecixZ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NygšÍ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		-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RvMÖZ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vaxb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		-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civaxb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mij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		-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Mij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mvay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		-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Amvay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jvfx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		-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wb‡j©vf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2017\Digital Content 2017\Bangla\Moni's Slide\bangladesh-flag-waving-animated-gif-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4876800"/>
            <a:ext cx="7467600" cy="1981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16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1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</a:t>
            </a:r>
            <a:endParaRPr lang="en-US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17526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US" sz="30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RAJCPSC8\Desktop\W23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04800"/>
            <a:ext cx="2619375" cy="1743075"/>
          </a:xfrm>
          <a:prstGeom prst="rect">
            <a:avLst/>
          </a:prstGeom>
          <a:noFill/>
        </p:spPr>
      </p:pic>
      <p:pic>
        <p:nvPicPr>
          <p:cNvPr id="1027" name="Picture 3" descr="C:\Users\RAJCPSC8\Desktop\Whc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0"/>
            <a:ext cx="2985370" cy="1981200"/>
          </a:xfrm>
          <a:prstGeom prst="rect">
            <a:avLst/>
          </a:prstGeom>
          <a:noFill/>
        </p:spPr>
      </p:pic>
      <p:pic>
        <p:nvPicPr>
          <p:cNvPr id="1028" name="Picture 4" descr="C:\Users\RAJCPSC8\Desktop\hcW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04800"/>
            <a:ext cx="1724025" cy="2647950"/>
          </a:xfrm>
          <a:prstGeom prst="rect">
            <a:avLst/>
          </a:prstGeom>
          <a:noFill/>
        </p:spPr>
      </p:pic>
      <p:pic>
        <p:nvPicPr>
          <p:cNvPr id="1029" name="Picture 5" descr="C:\Users\RAJCPSC8\Desktop\34c3h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088711"/>
            <a:ext cx="5419725" cy="3626289"/>
          </a:xfrm>
          <a:prstGeom prst="rect">
            <a:avLst/>
          </a:prstGeom>
          <a:noFill/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0" y="5410200"/>
            <a:ext cx="7467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1971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gyw³hy×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n‡qwQj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kwn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n‡qwQj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jv‡Lv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14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wW‡m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¤^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G‡`‡ki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e‡iY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e¨w³‡`i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nZ¨v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SutonnyMJ" pitchFamily="2" charset="0"/>
                <a:cs typeface="SutonnyMJ" pitchFamily="2" charset="0"/>
              </a:rPr>
              <a:t>¯§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iYxq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huviv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wPiw`b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</a:t>
            </a:r>
            <a:endParaRPr lang="en-US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14478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US" sz="30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 descr="C:\Users\RAJCPSC8\Desktop\পডযপযডপ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914400"/>
            <a:ext cx="3560582" cy="2667000"/>
          </a:xfrm>
          <a:prstGeom prst="rect">
            <a:avLst/>
          </a:prstGeom>
          <a:noFill/>
        </p:spPr>
      </p:pic>
      <p:pic>
        <p:nvPicPr>
          <p:cNvPr id="2051" name="Picture 3" descr="C:\Users\RAJCPSC8\Desktop\যপডযপডযপ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91440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7\Digital Content 2017\Bangla\Moni's Slide\Martyred Intellectu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311107"/>
          </a:xfrm>
          <a:prstGeom prst="rect">
            <a:avLst/>
          </a:prstGeom>
          <a:noFill/>
        </p:spPr>
      </p:pic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knx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n‡qwQj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jv‡Lv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gvbyl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gyw³hy×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</a:t>
            </a:r>
          </a:p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eyw×Rxex‡`i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aviYv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jvf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Ki‡e</a:t>
            </a:r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eyw×Rxex‡`i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nZ¨vi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Rvb‡e</a:t>
            </a:r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Rvb‡e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g~jfve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1971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mv‡ji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26 †k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gvP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G‡`k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vaxb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GB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cvwK¯Ívwbiv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G‡`k‡K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Ávb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k~b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†`‡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wkwÿZ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Ávbx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¸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wKQz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e¨w³i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ZvwjKv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kxq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kÎæ‡`i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mn‡hvwMZvq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wbg©gfv‡e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nZ¨v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14 B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wW‡m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¤^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eyw×Rxex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w`em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GB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Zuv‡`i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nvivB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Ab¨Zg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Mvwe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›` P›`ª †`e,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mwjbv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cvifxb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wMqvm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DwÏb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Avng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gybxi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PŠayix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knx`yjøvn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Kvqmvi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cÖgyL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eyw×Rxex‡`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nZ¨vh‡Ái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wPÎ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RAJCPSC8\Desktop\Dead_bodies_of_Bengali_intellectuals,_14_December_1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40408"/>
            <a:ext cx="5105400" cy="56175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8382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25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gv‡P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cvwK¯Ívwbiv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 gywbiæ¾vgvb,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Aa¨vcK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R¨vwZg©q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MynVvKziZv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W. †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Mvwe›`P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›`ª †`e †K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nZ¨v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 descr="D:\2017\Digital Content 2017\Bangla\Moni's Slide\Govind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124200"/>
            <a:ext cx="2442029" cy="2930434"/>
          </a:xfrm>
          <a:prstGeom prst="rect">
            <a:avLst/>
          </a:prstGeom>
          <a:noFill/>
        </p:spPr>
      </p:pic>
      <p:pic>
        <p:nvPicPr>
          <p:cNvPr id="2" name="Picture 2" descr="C:\Users\RAJCPSC8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19400"/>
            <a:ext cx="2438400" cy="3370354"/>
          </a:xfrm>
          <a:prstGeom prst="rect">
            <a:avLst/>
          </a:prstGeom>
          <a:noFill/>
        </p:spPr>
      </p:pic>
      <p:pic>
        <p:nvPicPr>
          <p:cNvPr id="1027" name="Picture 3" descr="C:\Users\RAJCPSC8\Desktop\ডযপডয.jpg"/>
          <p:cNvPicPr>
            <a:picLocks noChangeAspect="1" noChangeArrowheads="1"/>
          </p:cNvPicPr>
          <p:nvPr/>
        </p:nvPicPr>
        <p:blipFill>
          <a:blip r:embed="rId4"/>
          <a:srcRect b="13543"/>
          <a:stretch>
            <a:fillRect/>
          </a:stretch>
        </p:blipFill>
        <p:spPr bwMode="auto">
          <a:xfrm>
            <a:off x="3276600" y="2819400"/>
            <a:ext cx="2460527" cy="319677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58000" y="6096000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W. †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Mvwe›`P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›`ª †`e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kwn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mvsevw`K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mwjbv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cvifxb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074" name="Picture 2" descr="C:\Users\RAJCPSC8\Desktop\salina-parvin.png"/>
          <p:cNvPicPr>
            <a:picLocks noChangeAspect="1" noChangeArrowheads="1"/>
          </p:cNvPicPr>
          <p:nvPr/>
        </p:nvPicPr>
        <p:blipFill>
          <a:blip r:embed="rId2"/>
          <a:srcRect r="47455"/>
          <a:stretch>
            <a:fillRect/>
          </a:stretch>
        </p:blipFill>
        <p:spPr bwMode="auto">
          <a:xfrm>
            <a:off x="838200" y="1447800"/>
            <a:ext cx="4151086" cy="4767261"/>
          </a:xfrm>
          <a:prstGeom prst="rect">
            <a:avLst/>
          </a:prstGeom>
          <a:noFill/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219200" y="3276600"/>
            <a:ext cx="8153400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368</TotalTime>
  <Words>152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Franklin Gothic Book</vt:lpstr>
      <vt:lpstr>SutonnyMJ</vt:lpstr>
      <vt:lpstr>Wingdings 2</vt:lpstr>
      <vt:lpstr>Technic</vt:lpstr>
      <vt:lpstr>¯§iYxq huviv wPiw`b</vt:lpstr>
      <vt:lpstr>1971 mv‡j gyw³hy× n‡qwQj kwn` n‡qwQj jv‡Lv gvbyl 14 wW‡m¤^i G‡`‡ki e‡iY¨ e¨w³‡`i nZ¨v Kiv nq|</vt:lpstr>
      <vt:lpstr>¯§iYxq huviv wPiw`b</vt:lpstr>
      <vt:lpstr>knx` n‡qwQj jv‡Lv gvbyl</vt:lpstr>
      <vt:lpstr>GB Aa¨vq †_‡K wkÿv_x©iv Rvb‡e:</vt:lpstr>
      <vt:lpstr>g~jfve</vt:lpstr>
      <vt:lpstr>eyw×Rxex‡`i nZ¨vh‡Ái wPÎ</vt:lpstr>
      <vt:lpstr>25 gv‡P© cvwK¯Ívwbiv Gg. gywbiæ¾vgvb, Aa¨vcK †R¨vwZg©q MynVvKziZv, W. †Mvwe›`P›`ª †`e †K nZ¨v K‡i|</vt:lpstr>
      <vt:lpstr>kwn` mvsevw`K †mwjbv cvifxb</vt:lpstr>
      <vt:lpstr>civRq wbwðZ †R‡b 14 wW‡m¤^i ivRvKvi Avje`i Avj kvgm evwnbxi mnvqZvq nZ¨v Kiv Aa¨vcK nq gybxi †PŠayix, knx`yjøvn Kvqmvi , dR‡j iveŸx, Av‡bvqvi cvkvmn AviI A‡bK‡K| </vt:lpstr>
      <vt:lpstr>¸iæZ¡c~Y© cÖkœ¸‡jv †R‡b wbB:</vt:lpstr>
      <vt:lpstr>wecixZ kã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Firoz Mahmud</dc:creator>
  <cp:lastModifiedBy>nobo_bd@hotmail.com</cp:lastModifiedBy>
  <cp:revision>190</cp:revision>
  <dcterms:created xsi:type="dcterms:W3CDTF">2017-02-13T04:02:03Z</dcterms:created>
  <dcterms:modified xsi:type="dcterms:W3CDTF">2017-03-14T10:06:01Z</dcterms:modified>
</cp:coreProperties>
</file>