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9" r:id="rId3"/>
    <p:sldId id="272" r:id="rId4"/>
    <p:sldId id="282" r:id="rId5"/>
    <p:sldId id="280" r:id="rId6"/>
    <p:sldId id="268" r:id="rId7"/>
    <p:sldId id="275" r:id="rId8"/>
    <p:sldId id="277" r:id="rId9"/>
    <p:sldId id="27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130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2017\Digital Content 2017\Bangla\Moni's Slide\Sound pollutio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67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648200"/>
            <a:ext cx="6553200" cy="1066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cap="none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13800" cap="none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`~</a:t>
            </a:r>
            <a:r>
              <a:rPr lang="en-US" sz="13800" cap="none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lY</a:t>
            </a:r>
            <a:endParaRPr sz="13800" cap="none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2362200"/>
            <a:ext cx="4194048" cy="1600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7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kÖwYt</a:t>
            </a:r>
            <a:r>
              <a:rPr lang="en-US" sz="7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72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7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7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endParaRPr lang="en-US" sz="72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2743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‡_‡K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Rvb‡ev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kã`~lY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Rxeb‡K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Amnbxq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Zv‡j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kn‡ii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m„ó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kã`~lY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MÖv‡g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m„ó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kã`~lY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86600" y="990600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</a:t>
            </a:r>
            <a:endParaRPr lang="en-US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>
              <a:tabLst>
                <a:tab pos="1712913" algn="l"/>
              </a:tabLst>
            </a:pPr>
            <a:endParaRPr lang="en-US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RAJCPSC8\Desktop\gsd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763113"/>
          </a:xfrm>
          <a:prstGeom prst="rect">
            <a:avLst/>
          </a:prstGeom>
          <a:noFill/>
        </p:spPr>
      </p:pic>
      <p:pic>
        <p:nvPicPr>
          <p:cNvPr id="1027" name="Picture 3" descr="C:\Users\RAJCPSC8\Desktop\twrt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61682" cy="5943600"/>
          </a:xfrm>
          <a:prstGeom prst="rect">
            <a:avLst/>
          </a:prstGeom>
          <a:noFill/>
        </p:spPr>
      </p:pic>
      <p:pic>
        <p:nvPicPr>
          <p:cNvPr id="1028" name="Picture 4" descr="C:\Users\RAJCPSC8\Desktop\w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</p:spPr>
      </p:pic>
      <p:pic>
        <p:nvPicPr>
          <p:cNvPr id="1029" name="Picture 5" descr="C:\Users\RAJCPSC8\Desktop\gregre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9144000" cy="515894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kn‡i</a:t>
            </a:r>
            <a:r>
              <a:rPr kumimoji="0" lang="en-US" sz="4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m„ó</a:t>
            </a:r>
            <a:r>
              <a:rPr kumimoji="0" lang="en-US" sz="46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600" b="1" i="0" u="none" strike="noStrike" kern="120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kã</a:t>
            </a:r>
            <a:r>
              <a:rPr kumimoji="0" lang="en-US" sz="46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`~</a:t>
            </a:r>
            <a:r>
              <a:rPr kumimoji="0" lang="en-US" sz="4600" b="1" i="0" u="none" strike="noStrike" kern="120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lY</a:t>
            </a:r>
            <a:endParaRPr kumimoji="0" lang="en-US" sz="4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MÖv‡g</a:t>
            </a:r>
            <a:r>
              <a:rPr lang="en-US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6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m„ó</a:t>
            </a:r>
            <a:r>
              <a:rPr kumimoji="0" lang="en-US" sz="46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kÖæwZgayi</a:t>
            </a:r>
            <a:r>
              <a:rPr lang="en-US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600" b="1" i="0" u="none" strike="noStrike" kern="120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kã</a:t>
            </a:r>
            <a:endParaRPr kumimoji="0" lang="en-US" sz="4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2489"/>
            <a:ext cx="7467600" cy="5171387"/>
          </a:xfrm>
          <a:prstGeom prst="rect">
            <a:avLst/>
          </a:prstGeom>
        </p:spPr>
      </p:pic>
      <p:pic>
        <p:nvPicPr>
          <p:cNvPr id="12" name="Picture 11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75194"/>
            <a:ext cx="4800600" cy="524499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 5 Bangla opt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1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9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g~jfve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KweZvi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eyS‡Z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I‡Zv‡cÖvZfv‡e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RwoZ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kÖæwZgyayi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Amn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I‡V|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Amnbxq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†KB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kã`~lY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K.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KweZvq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cïcvwLi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K_v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L.kn‡i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M.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WvKï‡b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Nyg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kãv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wbwkivZ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Mfxi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wKwPi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wgwPi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WvKvWvwKi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AvIqvR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iv¯Ívq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evwo‡Z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Ny‡i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		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wRwbmcÎ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µ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Kvjvn‡j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kã`~lY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N‡U|</a:t>
            </a:r>
          </a:p>
          <a:p>
            <a:pPr algn="just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hy³eY©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wefvRb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ev‡K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ã		-	e+`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bq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b©		-	(‡id)+b  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evRv‡j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jø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j+j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cjøx‡Z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P‡j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R¡		-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R+e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kn‡ii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R¡vjvgq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		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vqx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349</TotalTime>
  <Words>69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kã `~lY</vt:lpstr>
      <vt:lpstr>GB Aa¨vq ‡_‡K Avgiv Rvb‡ev:</vt:lpstr>
      <vt:lpstr>Slide 3</vt:lpstr>
      <vt:lpstr>Slide 4</vt:lpstr>
      <vt:lpstr>Slide 5</vt:lpstr>
      <vt:lpstr>g~jfve</vt:lpstr>
      <vt:lpstr>¸iæZ¡c~Y© cÖkœ:</vt:lpstr>
      <vt:lpstr>kãv_©</vt:lpstr>
      <vt:lpstr>hy³eY© wefvRb K‡i ev‡K¨ cÖ‡qvM Kwi: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Mahmud</dc:creator>
  <cp:lastModifiedBy>Firoz Mahmud</cp:lastModifiedBy>
  <cp:revision>175</cp:revision>
  <dcterms:created xsi:type="dcterms:W3CDTF">2017-02-13T04:02:03Z</dcterms:created>
  <dcterms:modified xsi:type="dcterms:W3CDTF">2017-03-13T10:50:43Z</dcterms:modified>
</cp:coreProperties>
</file>