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2" r:id="rId3"/>
    <p:sldId id="277" r:id="rId4"/>
    <p:sldId id="276" r:id="rId5"/>
    <p:sldId id="279" r:id="rId6"/>
    <p:sldId id="268" r:id="rId7"/>
    <p:sldId id="269" r:id="rId8"/>
    <p:sldId id="270" r:id="rId9"/>
    <p:sldId id="273" r:id="rId10"/>
    <p:sldId id="274" r:id="rId11"/>
    <p:sldId id="27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RAJCPSC8\Desktop\WUchch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8784674" cy="594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562600"/>
            <a:ext cx="6553200" cy="9906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sz="60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k‡Li g„rwkí </a:t>
            </a:r>
            <a:endParaRPr sz="60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0" y="5257800"/>
            <a:ext cx="2590800" cy="16002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nvuwo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iKg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g„rwk‡íi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N.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Uiv‡KvUv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O.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HwZn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I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MŠi‡ei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Ôgvgvi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evwo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i‡mi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nvuwoÕ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cÖPwjZ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K_vwU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DËiwU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)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wPý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 `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vI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: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Avb›`cy‡i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KLb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e‡m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wW‡m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c‡njv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ekvL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GKz‡k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4.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c‡njv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dvêyb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n‡”Q-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Pviæwkí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g„rwkí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Kviæwkí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4.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viæwkí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Kz‡gvi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m¤ú`ªvq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wK‡mi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–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evu‡ki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cvKv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4.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MÖv‡gi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wkíxiv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is ˆ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jvDcvZv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	2.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KvuVvjMv‡Qi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mwilv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dzj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	4.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Pzb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O.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cvov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dj‡di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1.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UcvcyZzj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2.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Uiv‡KvUv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3.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nvuwo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4.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g„rwkí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429000" y="1752600"/>
            <a:ext cx="5334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20624" lvl="0" indent="-38404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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479800" y="4356100"/>
            <a:ext cx="5334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20624" lvl="0" indent="-38404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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390900" y="2628900"/>
            <a:ext cx="5334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20624" lvl="0" indent="-38404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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0" y="3810000"/>
            <a:ext cx="5334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20624" lvl="0" indent="-38404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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390900" y="5562600"/>
            <a:ext cx="5334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20624" lvl="0" indent="-38404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  <a:sym typeface="Wingdings"/>
              </a:rPr>
              <a:t>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600"/>
                            </p:stCondLst>
                            <p:childTnLst>
                              <p:par>
                                <p:cTn id="1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600"/>
                            </p:stCondLst>
                            <p:childTnLst>
                              <p:par>
                                <p:cTn id="1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600"/>
                            </p:stCondLst>
                            <p:childTnLst>
                              <p:par>
                                <p:cTn id="1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600"/>
                            </p:stCondLst>
                            <p:childTnLst>
                              <p:par>
                                <p:cTn id="1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solidFill>
                  <a:srgbClr val="FF66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solidFill>
                  <a:srgbClr val="FF66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solidFill>
                <a:srgbClr val="FF66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g„rwkí</a:t>
            </a:r>
            <a:endParaRPr lang="en-US" sz="6600" dirty="0"/>
          </a:p>
        </p:txBody>
      </p:sp>
      <p:pic>
        <p:nvPicPr>
          <p:cNvPr id="1026" name="Picture 2" descr="C:\Users\RAJCPSC8\Desktop\wyvwy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303722"/>
            <a:ext cx="4009803" cy="2353878"/>
          </a:xfrm>
          <a:prstGeom prst="rect">
            <a:avLst/>
          </a:prstGeom>
          <a:noFill/>
        </p:spPr>
      </p:pic>
      <p:pic>
        <p:nvPicPr>
          <p:cNvPr id="1028" name="Picture 4" descr="C:\Users\RAJCPSC8\Desktop\hWchc34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785632"/>
            <a:ext cx="4419600" cy="2338944"/>
          </a:xfrm>
          <a:prstGeom prst="rect">
            <a:avLst/>
          </a:prstGeom>
          <a:noFill/>
        </p:spPr>
      </p:pic>
      <p:pic>
        <p:nvPicPr>
          <p:cNvPr id="1029" name="Picture 5" descr="C:\Users\RAJCPSC8\Desktop\34324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295400"/>
            <a:ext cx="3851997" cy="2362200"/>
          </a:xfrm>
          <a:prstGeom prst="rect">
            <a:avLst/>
          </a:prstGeom>
          <a:noFill/>
        </p:spPr>
      </p:pic>
      <p:pic>
        <p:nvPicPr>
          <p:cNvPr id="1030" name="Picture 6" descr="C:\Users\RAJCPSC8\Desktop\33243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934" y="3810000"/>
            <a:ext cx="3535441" cy="23526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2017\Digital Content 2017\Bangla\Moni's Slide\Tepa Putul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57401"/>
            <a:ext cx="4465819" cy="2971800"/>
          </a:xfrm>
          <a:prstGeom prst="rect">
            <a:avLst/>
          </a:prstGeom>
          <a:noFill/>
        </p:spPr>
      </p:pic>
      <p:pic>
        <p:nvPicPr>
          <p:cNvPr id="1029" name="Picture 5" descr="D:\2017\Digital Content 2017\Bangla\Moni's Slide\Tepa putul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8181" y="2057401"/>
            <a:ext cx="4465819" cy="2971800"/>
          </a:xfrm>
          <a:prstGeom prst="rect">
            <a:avLst/>
          </a:prstGeom>
          <a:noFill/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e‡jv‡Zv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G¸‡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6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838200" y="518160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G¸‡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jv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Ucv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cyZzj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7\Digital Content 2017\Bangla\Moni's Slide\Shokher HAri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4572000"/>
          </a:xfrm>
          <a:prstGeom prst="rect">
            <a:avLst/>
          </a:prstGeom>
          <a:noFill/>
        </p:spPr>
      </p:pic>
      <p:pic>
        <p:nvPicPr>
          <p:cNvPr id="1027" name="Picture 3" descr="D:\2017\Digital Content 2017\Bangla\Moni's Slide\Shokher Hari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</p:spPr>
      </p:pic>
      <p:pic>
        <p:nvPicPr>
          <p:cNvPr id="1028" name="Picture 4" descr="D:\2017\Digital Content 2017\Bangla\Moni's Slide\Tepa Putul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"/>
            <a:ext cx="9144000" cy="6084916"/>
          </a:xfrm>
          <a:prstGeom prst="rect">
            <a:avLst/>
          </a:prstGeom>
          <a:noFill/>
        </p:spPr>
      </p:pic>
      <p:pic>
        <p:nvPicPr>
          <p:cNvPr id="1029" name="Picture 5" descr="D:\2017\Digital Content 2017\Bangla\Moni's Slide\Tepa putul 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1000"/>
            <a:ext cx="9144000" cy="6084916"/>
          </a:xfrm>
          <a:prstGeom prst="rect">
            <a:avLst/>
          </a:prstGeom>
          <a:noFill/>
        </p:spPr>
      </p:pic>
      <p:pic>
        <p:nvPicPr>
          <p:cNvPr id="1030" name="Picture 6" descr="D:\2017\Digital Content 2017\Bangla\Moni's Slide\Terra Cotta 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</p:spPr>
      </p:pic>
      <p:sp>
        <p:nvSpPr>
          <p:cNvPr id="12" name="Title 3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+mj-ea"/>
                <a:cs typeface="SutonnyMJ" pitchFamily="2" charset="0"/>
              </a:rPr>
              <a:t>k‡Li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+mj-ea"/>
                <a:cs typeface="SutonnyMJ" pitchFamily="2" charset="0"/>
              </a:rPr>
              <a:t>nvuwo</a:t>
            </a:r>
            <a:endParaRPr kumimoji="0" lang="en-US" sz="66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+mj-ea"/>
                <a:cs typeface="SutonnyMJ" pitchFamily="2" charset="0"/>
              </a:rPr>
              <a:t>k‡Li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+mj-ea"/>
                <a:cs typeface="SutonnyMJ" pitchFamily="2" charset="0"/>
              </a:rPr>
              <a:t>nvuwo</a:t>
            </a:r>
            <a:endParaRPr kumimoji="0" lang="en-US" sz="66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kumimoji="0" lang="en-US" sz="6600" b="1" i="0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UcvcyZzj</a:t>
            </a:r>
            <a:endParaRPr kumimoji="0" lang="en-US" sz="66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kumimoji="0" lang="en-US" sz="6600" b="1" i="0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UcvcyZzj</a:t>
            </a:r>
            <a:endParaRPr kumimoji="0" lang="en-US" sz="66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kumimoji="0" lang="en-US" sz="6600" b="1" i="0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Uiv‡KvUv</a:t>
            </a:r>
            <a:endParaRPr kumimoji="0" lang="en-US" sz="66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Kz‡gvi‡`i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KvwiMwi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ÿZv</a:t>
            </a:r>
            <a:endParaRPr lang="en-US" sz="6600" dirty="0"/>
          </a:p>
        </p:txBody>
      </p:sp>
      <p:pic>
        <p:nvPicPr>
          <p:cNvPr id="5" name="Picture 3" descr="C:\Users\RAJCPSC8\Desktop\WhcWhcW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102843" cy="4222652"/>
          </a:xfrm>
          <a:prstGeom prst="rect">
            <a:avLst/>
          </a:prstGeo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914400" y="556260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Kz‡gv‡iiv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Kv‡Vi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PvKvi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Dci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big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gvwUi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Zvj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w`‡q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PvKvwU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Nywo‡q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nvZ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w`‡q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gvwUi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Zvj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†_‡K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wewfbœ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ˆ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ZRmcÎ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ˆ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Zwi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+mj-ea"/>
                <a:cs typeface="SutonnyMJ" pitchFamily="2" charset="0"/>
              </a:rPr>
              <a:t>K‡i</a:t>
            </a:r>
            <a:r>
              <a:rPr lang="en-US" sz="6600" b="1" dirty="0" smtClean="0"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50926" indent="-514350" algn="just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©|</a:t>
            </a:r>
          </a:p>
          <a:p>
            <a:pPr marL="550926" indent="-514350" algn="just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Rvb‡e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50926" indent="-51435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Uiv‡KvUv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50926" indent="-51435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UcvcyZzj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Rvb‡e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50926" indent="-514350" algn="just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nuvwo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50926" indent="-514350" algn="just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Kz‡gvi‡`i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KvwiMwi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50926" indent="-514350" algn="just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Kz‡gvi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cvov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Kz‡gvi‡`i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KvwiMwi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cyi‡bv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Uiv‡KvUv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Rvb‡ev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cÖ`Ë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k~b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¨¯’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vb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c~iY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K‡iv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ln/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1534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kL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bKkv</a:t>
                      </a:r>
                      <a:endParaRPr lang="en-US" sz="32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g„rwkí</a:t>
                      </a:r>
                      <a:endParaRPr lang="en-US" sz="32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UcvcyZzj</a:t>
                      </a:r>
                      <a:endParaRPr lang="en-US" sz="32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22098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K. GB †h ------------‡`LQ,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GmeB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MÖv‡gi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wkíx‡`i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DËi-bKkv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L.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cyZzj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Rgv‡bv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-------------|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DËi-kL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M.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wkíKg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©‡K------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DËi-g„rwkí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N.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gjv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----------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wKbjvg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UcvcyZzj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_©¸‡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iæwP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bKkv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AvuKv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Qwe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Uiv‡KvUv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Ô‡UivÕ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Ô†KvUvÕ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A_©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cvov‡bv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wkí‡K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g„rwkí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nvuwo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‡›`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wRwbm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my›`i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nuvwo‡Z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	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nuvwo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AJCPSC8\Desktop\dfs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8141"/>
            <a:ext cx="9144000" cy="6849174"/>
          </a:xfrm>
          <a:prstGeom prst="rect">
            <a:avLst/>
          </a:prstGeom>
          <a:noFill/>
        </p:spPr>
      </p:pic>
      <p:pic>
        <p:nvPicPr>
          <p:cNvPr id="1028" name="Picture 4" descr="C:\Users\RAJCPSC8\Desktop\702331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4275"/>
            <a:ext cx="9144000" cy="5756906"/>
          </a:xfrm>
          <a:prstGeom prst="rect">
            <a:avLst/>
          </a:prstGeom>
          <a:noFill/>
        </p:spPr>
      </p:pic>
      <p:pic>
        <p:nvPicPr>
          <p:cNvPr id="1031" name="Picture 7" descr="C:\Users\RAJCPSC8\Desktop\27914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7456"/>
            <a:ext cx="9144000" cy="6330544"/>
          </a:xfrm>
          <a:prstGeom prst="rect">
            <a:avLst/>
          </a:prstGeom>
          <a:noFill/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54927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cvnvocyi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28600" y="381000"/>
            <a:ext cx="8458200" cy="54927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45720" rIns="4572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gnv¯’vbMo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28600" y="381000"/>
            <a:ext cx="8458200" cy="54927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45720" rIns="4572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KvšÍRxi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gw›`i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419</TotalTime>
  <Words>255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SutonnyMJ</vt:lpstr>
      <vt:lpstr>Wingdings</vt:lpstr>
      <vt:lpstr>Wingdings 2</vt:lpstr>
      <vt:lpstr>Technic</vt:lpstr>
      <vt:lpstr>k‡Li g„rwkí </vt:lpstr>
      <vt:lpstr>g„rwkí</vt:lpstr>
      <vt:lpstr>e‡jv‡Zv †`wL G¸‡jv Kx?</vt:lpstr>
      <vt:lpstr>PowerPoint Presentation</vt:lpstr>
      <vt:lpstr>Kz‡gvi‡`i KvwiMwi `ÿZv</vt:lpstr>
      <vt:lpstr>GB Aa¨vq †_‡K Avgiv Rvb‡ev</vt:lpstr>
      <vt:lpstr>cÖ`Ë kã¸‡jv w`‡q k~b¨¯’vb c~iY K‡iv|</vt:lpstr>
      <vt:lpstr>kãv_©¸‡jv †R‡b ‡bB:</vt:lpstr>
      <vt:lpstr>cvnvocyi</vt:lpstr>
      <vt:lpstr>¸iæZ¡c~Y© cÖkœ¸‡jv ‡R‡b wbB:</vt:lpstr>
      <vt:lpstr>mwVK DËiwU () wPý `vI: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nobo_bd@hotmail.com</cp:lastModifiedBy>
  <cp:revision>189</cp:revision>
  <dcterms:created xsi:type="dcterms:W3CDTF">2017-02-13T04:02:03Z</dcterms:created>
  <dcterms:modified xsi:type="dcterms:W3CDTF">2017-03-14T10:06:26Z</dcterms:modified>
</cp:coreProperties>
</file>