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8" r:id="rId3"/>
    <p:sldId id="268" r:id="rId4"/>
    <p:sldId id="272" r:id="rId5"/>
    <p:sldId id="277" r:id="rId6"/>
    <p:sldId id="269" r:id="rId7"/>
    <p:sldId id="276" r:id="rId8"/>
    <p:sldId id="270" r:id="rId9"/>
    <p:sldId id="273" r:id="rId10"/>
    <p:sldId id="27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JCPSC8\Desktop\99037196.FRSsmiPW.DhakaJan08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91100"/>
            <a:ext cx="6553200" cy="1066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sz="6600" cap="none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‡deªæqvwii Mvb</a:t>
            </a:r>
            <a:endParaRPr sz="6600" cap="none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400" y="4724400"/>
            <a:ext cx="2362200" cy="16002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l"/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kwn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wgbvi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RAJCPSC8\Desktop\shaheed-minar-21-february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0428"/>
            <a:ext cx="9144000" cy="514757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207" y="1028700"/>
            <a:ext cx="2895600" cy="1947949"/>
          </a:xfrm>
          <a:prstGeom prst="rect">
            <a:avLst/>
          </a:prstGeom>
        </p:spPr>
      </p:pic>
      <p:pic>
        <p:nvPicPr>
          <p:cNvPr id="5" name="Picture 4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153248"/>
            <a:ext cx="3219215" cy="2477286"/>
          </a:xfrm>
          <a:prstGeom prst="rect">
            <a:avLst/>
          </a:prstGeom>
        </p:spPr>
      </p:pic>
      <p:pic>
        <p:nvPicPr>
          <p:cNvPr id="6" name="Picture 5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124200"/>
            <a:ext cx="3810000" cy="2535382"/>
          </a:xfrm>
          <a:prstGeom prst="rect">
            <a:avLst/>
          </a:prstGeom>
        </p:spPr>
      </p:pic>
      <p:pic>
        <p:nvPicPr>
          <p:cNvPr id="7" name="Picture 6" descr="7.jpg"/>
          <p:cNvPicPr>
            <a:picLocks noChangeAspect="1"/>
          </p:cNvPicPr>
          <p:nvPr/>
        </p:nvPicPr>
        <p:blipFill>
          <a:blip r:embed="rId5"/>
          <a:srcRect t="12121" b="12121"/>
          <a:stretch>
            <a:fillRect/>
          </a:stretch>
        </p:blipFill>
        <p:spPr>
          <a:xfrm>
            <a:off x="4722240" y="1050174"/>
            <a:ext cx="3357120" cy="19050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4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4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vjb</a:t>
            </a:r>
            <a:endParaRPr kumimoji="0" lang="en-US" sz="4800" b="1" i="0" u="none" strike="noStrike" kern="1200" normalizeH="0" baseline="0" noProof="0" dirty="0" smtClean="0">
              <a:solidFill>
                <a:schemeClr val="tx1"/>
              </a:solidFill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5791200"/>
            <a:ext cx="8382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1952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vjb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AbywôZ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normalizeH="0" baseline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fvlv</a:t>
            </a:r>
            <a:r>
              <a:rPr kumimoji="0" lang="en-US" sz="2800" b="1" i="0" u="none" strike="noStrike" kern="1200" normalizeH="0" baseline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baseline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knx‡`i</a:t>
            </a:r>
            <a:r>
              <a:rPr kumimoji="0" lang="en-US" sz="2800" b="1" i="0" u="none" strike="noStrike" kern="1200" normalizeH="0" baseline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baseline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Z¨v‡Mi</a:t>
            </a:r>
            <a:r>
              <a:rPr kumimoji="0" lang="en-US" sz="2800" b="1" i="0" u="none" strike="noStrike" kern="1200" normalizeH="0" baseline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baseline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wewbg‡q</a:t>
            </a:r>
            <a:r>
              <a:rPr kumimoji="0" lang="en-US" sz="2800" b="1" i="0" u="none" strike="noStrike" kern="1200" normalizeH="0" baseline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baseline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Avgiv</a:t>
            </a:r>
            <a:r>
              <a:rPr kumimoji="0" lang="en-US" sz="2800" b="1" i="0" u="none" strike="noStrike" kern="1200" normalizeH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evsjv</a:t>
            </a:r>
            <a:r>
              <a:rPr kumimoji="0" lang="en-US" sz="2800" b="1" i="0" u="none" strike="noStrike" kern="1200" normalizeH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fvlv</a:t>
            </a:r>
            <a:r>
              <a:rPr kumimoji="0" lang="en-US" sz="2800" b="1" i="0" u="none" strike="noStrike" kern="1200" normalizeH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AR©b</a:t>
            </a:r>
            <a:r>
              <a:rPr kumimoji="0" lang="en-US" sz="2800" b="1" i="0" u="none" strike="noStrike" kern="1200" normalizeH="0" noProof="0" dirty="0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normalizeH="0" noProof="0" dirty="0" err="1" smtClean="0">
                <a:solidFill>
                  <a:srgbClr val="00206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Kwi</a:t>
            </a:r>
            <a:endParaRPr kumimoji="0" lang="en-US" sz="2800" b="1" i="0" u="none" strike="noStrike" kern="1200" normalizeH="0" baseline="0" noProof="0" dirty="0" smtClean="0">
              <a:solidFill>
                <a:srgbClr val="002060"/>
              </a:solidFill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675206653_1528b784b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89904"/>
          </a:xfr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kwn`‡`i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kÖ×v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wb‡e`b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wgbv‡i</a:t>
            </a:r>
            <a:endParaRPr kumimoji="0" lang="en-US" sz="4000" b="1" i="0" u="none" strike="noStrike" kern="1200" normalizeH="0" baseline="0" noProof="0" dirty="0" smtClean="0">
              <a:solidFill>
                <a:srgbClr val="002060"/>
              </a:solidFill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1952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21 †k †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jv‡Lv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kwn‡`i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gvZ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AR©b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K‡iwQ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evsjv‡K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ivóªfvlv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vwei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QvÎ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mgv‡Ri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wj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Pvwj‡q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nZ¨v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mvjvg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eiKZ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iwdK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ReŸvi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Av‡iv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kwn`‡`i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NUbv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Aej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¤^b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jyrdi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deªæqvwii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KweZvq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kwn`‡`i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ggZv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kÖ×v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1712913" algn="l"/>
              </a:tabLst>
            </a:pPr>
            <a:endParaRPr lang="en-US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KweZvi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g~jfve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7467600" cy="1143000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KweZvwU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pic>
        <p:nvPicPr>
          <p:cNvPr id="3" name="Picture 2" descr="febru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084"/>
            <a:ext cx="8839200" cy="6789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kãv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_©¸‡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R‡b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wbB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kãv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_©</a:t>
            </a: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»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we‡gvwnZ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mvM‡ii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†XD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‡¯ª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vZw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b`x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mgyÏyi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`ª,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mvMi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evnvi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mŠ›`h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Y©jZv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mvbvwj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i‡Oi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ey‡bv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jZv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cÖwZaŸwb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evZv‡mi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av°vq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cybivq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wd‡i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		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Avmv‡K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cÖwZaŸwb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k~b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¨¯’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vb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R‡b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wbB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3"/>
          </a:xfrm>
        </p:spPr>
        <p:txBody>
          <a:bodyPr>
            <a:normAutofit/>
          </a:bodyPr>
          <a:lstStyle/>
          <a:p>
            <a:pPr marL="550926" indent="-514350" algn="just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mŠ›`h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†`‡L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AvwgÑÑÑÑÑÑ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»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®§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d‡ji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---------‡`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DËi-evRvi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-------‡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PvwÆLvwb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e¨vcvi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DËi-mgyÏyi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----------‡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f‡m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Pj‡Q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bŠKv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-‡¯ª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vZw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bx‡Z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isabyi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-----is G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AvKvk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iwOb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DËi-gb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fzjv‡bv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K‡É GKB-------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cÖwZaŸwb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KweZvq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ai‡Yi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e‡j‡Qb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Y©jZv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wK‡m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» n‡”Q?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cÖRvcwZ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dz‡ji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fvlv‡Z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Q‡ji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c‡qwQ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wVK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DËiwU‡Z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  <a:sym typeface="Wingdings"/>
              </a:rPr>
              <a:t>)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  <a:sym typeface="Wingdings"/>
              </a:rPr>
              <a:t>wPý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  <a:sym typeface="Wingdings"/>
              </a:rPr>
              <a:t> `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  <a:sym typeface="Wingdings"/>
              </a:rPr>
              <a:t>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  <a:sym typeface="Wingdings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 fontScale="62500" lnSpcReduction="20000"/>
          </a:bodyPr>
          <a:lstStyle/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K. 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gv‡qi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evevi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fvlvq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v`vi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gvgvi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fvlvq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L. 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Mv‡b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cªvY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Kgb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wei³		2.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gy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»</a:t>
            </a: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Lywk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b`xi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Aci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mªvZw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cyKzi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`ª	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Lvj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N. 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dz‡ji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‡_ †K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cÖRvcwZ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nwiY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cvwL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O.	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deªæqvwii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i‡³ 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	</a:t>
            </a: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fvB‡qi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gvgvi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evevi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334</TotalTime>
  <Words>215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‡deªæqvwii Mvb</vt:lpstr>
      <vt:lpstr>Slide 2</vt:lpstr>
      <vt:lpstr>Slide 3</vt:lpstr>
      <vt:lpstr>KweZvi g~jfve:</vt:lpstr>
      <vt:lpstr>wkÿv_©xiv KweZvwU cvV Ki‡e:</vt:lpstr>
      <vt:lpstr>kãv_©¸‡jv †R‡b wbB:</vt:lpstr>
      <vt:lpstr>k~b¨¯’vb¸‡jv †R‡b wbB:</vt:lpstr>
      <vt:lpstr>¸iæZ¡c~Y© cÖkœ¸‡jv †R‡b wbB:</vt:lpstr>
      <vt:lpstr>wVK DËiwU‡Z () wPý `vI:</vt:lpstr>
      <vt:lpstr>kwn` wgbvi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164</cp:revision>
  <dcterms:created xsi:type="dcterms:W3CDTF">2017-02-13T04:02:03Z</dcterms:created>
  <dcterms:modified xsi:type="dcterms:W3CDTF">2017-03-08T06:55:41Z</dcterms:modified>
</cp:coreProperties>
</file>