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4" r:id="rId3"/>
    <p:sldId id="257" r:id="rId4"/>
    <p:sldId id="273" r:id="rId5"/>
    <p:sldId id="277" r:id="rId6"/>
    <p:sldId id="278" r:id="rId7"/>
    <p:sldId id="275" r:id="rId8"/>
    <p:sldId id="271" r:id="rId9"/>
    <p:sldId id="261" r:id="rId10"/>
    <p:sldId id="272" r:id="rId11"/>
    <p:sldId id="265" r:id="rId12"/>
    <p:sldId id="27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CPSC8\Desktop\weew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9144000" cy="1066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sz="8000" cap="none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ex‡ii i‡³ ¯^vaxb G‡`k</a:t>
            </a:r>
            <a:endParaRPr sz="8000" cap="none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4194048" cy="1600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4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kÖwYt</a:t>
            </a:r>
            <a:r>
              <a:rPr lang="en-US" sz="4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cÂg</a:t>
            </a:r>
            <a:endParaRPr lang="en-US" sz="4400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44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4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endParaRPr lang="en-US" sz="4400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kãv</a:t>
            </a:r>
            <a:r>
              <a:rPr lang="en-US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_©¸‡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R‡b</a:t>
            </a:r>
            <a:r>
              <a:rPr lang="en-US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wbB</a:t>
            </a:r>
            <a:r>
              <a:rPr lang="en-US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/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69913" indent="-533400">
              <a:buNone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kãv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_©</a:t>
            </a:r>
          </a:p>
          <a:p>
            <a:pPr marL="569913" indent="-533400">
              <a:buNone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Unj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cvnviv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Iqv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69913" indent="-533400">
              <a:buNone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Avmb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¯’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vb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69913" indent="-533400">
              <a:buNone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AeavwiZ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Awbevh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pPr marL="569913" indent="-533400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i³ †¯ª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i‡³i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XD‡q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69913" indent="-533400">
              <a:buNone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iwÄZ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69913" indent="-533400">
              <a:buNone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kvwqZ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ï‡q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Ggb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69913" indent="-533400">
              <a:buNone/>
            </a:pP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630238" indent="-630238">
              <a:buNone/>
            </a:pP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k~b</a:t>
            </a:r>
            <a:r>
              <a:rPr lang="en-US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¨¯’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c~iY</a:t>
            </a:r>
            <a:r>
              <a:rPr lang="en-US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R‡b</a:t>
            </a:r>
            <a:r>
              <a:rPr lang="en-US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wbB</a:t>
            </a:r>
            <a:r>
              <a:rPr lang="en-US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/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525963"/>
          </a:xfrm>
        </p:spPr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j¨vÝbv‡qK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b~i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¤§`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k‡Li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 `‡j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wQ‡jb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Amxg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mvnmx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gyw³‡hv×v </a:t>
            </a:r>
            <a:r>
              <a:rPr lang="en-US" b="1" u="sng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bvbœy</a:t>
            </a:r>
            <a:r>
              <a:rPr lang="en-US" b="1" u="sng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wgqv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50926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wb‡Ri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Zz”Q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b~i</a:t>
            </a:r>
            <a:r>
              <a:rPr lang="en-US" b="1" u="sng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u="sng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b="1" u="sng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¤§` †</a:t>
            </a:r>
            <a:r>
              <a:rPr lang="en-US" b="1" u="sng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b="1" u="sng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mw`b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Gfv‡eB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iÿv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K‡iwQ‡jb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gyw³ 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hv×v‡`i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50926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Lyjbv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wkcBqv‡W©i</a:t>
            </a:r>
            <a:r>
              <a:rPr lang="en-US" b="1" u="sng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Kv‡QB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wPiwb`ªvq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kvwqZ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Av‡Qb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exi‡kÖô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iæûj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Avwgb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  <a:tabLst>
                <a:tab pos="1712913" algn="l"/>
              </a:tabLst>
            </a:pPr>
            <a:endParaRPr lang="en-US" b="1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2017\Digital Content 2017\Bangla\Moni's Slide\bangladesh-flag-waving-animated-gif-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b="1" dirty="0" err="1" smtClean="0">
                <a:ln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vaxb</a:t>
            </a:r>
            <a:r>
              <a:rPr lang="en-US" b="1" dirty="0" smtClean="0">
                <a:ln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b="1" dirty="0" smtClean="0">
                <a:ln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cZvKv</a:t>
            </a:r>
            <a:r>
              <a:rPr lang="en-US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/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114800"/>
            <a:ext cx="7467600" cy="2743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6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1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8641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Rvb‡ev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gyw³hy×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mvZRb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exi‡kÖô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Rvb‡Z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wZbRb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gyw³‡hv×v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†`k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iÿv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Rvb‡ev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25"/>
            <a:ext cx="9144000" cy="67840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267200" cy="494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4919008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 defTabSz="508000">
              <a:buNone/>
              <a:tabLst>
                <a:tab pos="1314450" algn="l"/>
                <a:tab pos="1943100" algn="l"/>
              </a:tabLst>
            </a:pP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j¨vÝ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bv‡qK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b~i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¤§`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pPr marL="273050" indent="-273050" algn="just" defTabSz="508000">
              <a:buNone/>
              <a:tabLst>
                <a:tab pos="1314450" algn="l"/>
                <a:tab pos="1943100" algn="l"/>
              </a:tabLst>
            </a:pP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¥-	1936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26 †k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deªæqvwi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bovB‡ji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gwnl‡Lvjv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MÖv‡g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73050" indent="-273050" algn="just" defTabSz="508000">
              <a:buNone/>
              <a:tabLst>
                <a:tab pos="1314450" algn="l"/>
                <a:tab pos="1943100" algn="l"/>
              </a:tabLst>
            </a:pP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g„Zz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¨-	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cvwK¯Ívwb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mbviv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ivRvKvi‡`i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mnvqZvq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MvqvjnvwU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MÖvg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wN‡i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Gmgq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mn‡hv×v‡`i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evuPv‡Z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GKvB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hy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wM‡q1971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6B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m‡Þ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¤^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gU©v‡i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AvNv‡Z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P~Y©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weP‚Y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b~i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¤§‡`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cieZ©x‡Z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kwn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-1"/>
            <a:ext cx="3886200" cy="436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44958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 defTabSz="508000">
              <a:buNone/>
              <a:tabLst>
                <a:tab pos="1314450" algn="l"/>
                <a:tab pos="1943100" algn="l"/>
              </a:tabLst>
            </a:pPr>
            <a:r>
              <a:rPr lang="en-US" sz="2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j¨vÝ</a:t>
            </a:r>
            <a:r>
              <a:rPr lang="en-US" sz="2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bv‡qK</a:t>
            </a:r>
            <a:r>
              <a:rPr lang="en-US" sz="2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gyÝx</a:t>
            </a:r>
            <a:r>
              <a:rPr lang="en-US" sz="2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Ave`yi</a:t>
            </a:r>
            <a:r>
              <a:rPr lang="en-US" sz="2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iDd</a:t>
            </a:r>
            <a:r>
              <a:rPr lang="en-US" sz="2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pPr marL="273050" indent="-273050" algn="just" defTabSz="508000">
              <a:buNone/>
              <a:tabLst>
                <a:tab pos="1314450" algn="l"/>
                <a:tab pos="1943100" algn="l"/>
              </a:tabLst>
            </a:pP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¥-	1943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8B †g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dwi`cyi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Rjvi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evqvjgvix</a:t>
            </a:r>
            <a:endParaRPr lang="en-US" sz="20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273050" indent="-273050" algn="just" defTabSz="508000">
              <a:buNone/>
              <a:tabLst>
                <a:tab pos="1314450" algn="l"/>
                <a:tab pos="1943100" algn="l"/>
              </a:tabLst>
            </a:pP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_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vbvi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mvjvgZcyi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MÖv‡g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688975" indent="-688975" algn="just" defTabSz="508000">
              <a:buNone/>
              <a:tabLst>
                <a:tab pos="688975" algn="l"/>
                <a:tab pos="1314450" algn="l"/>
                <a:tab pos="1943100" algn="l"/>
              </a:tabLst>
            </a:pP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g„Zz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¨-	1971, 8B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GwcÖj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mn‡hv×v‡`i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iÿv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nvjKv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cvwK¯Ívwb‡`i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7wU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w¯úW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evW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aŸsm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Mvjvi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AvNv‡Z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kwn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ivOvgvwUi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Rjvi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evW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evRv‡ii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bvwbqvi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Pi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wPswo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Lv‡ji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KvQvKvwQ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wUjvi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mgvwnZ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3886200" cy="43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44196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 defTabSz="508000">
              <a:buNone/>
              <a:tabLst>
                <a:tab pos="1314450" algn="l"/>
                <a:tab pos="1943100" algn="l"/>
              </a:tabLst>
            </a:pP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exi‡kÖô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iæûj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Avwgb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</a:t>
            </a:r>
          </a:p>
          <a:p>
            <a:pPr marL="793750" indent="-793750" algn="just" defTabSz="508000">
              <a:buNone/>
              <a:tabLst>
                <a:tab pos="1314450" algn="l"/>
                <a:tab pos="1943100" algn="l"/>
              </a:tabLst>
            </a:pP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g„Zz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¨-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cvwK¯Ívwbiv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Lyjbv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L‡ji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1971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wW‡m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¤^‡ii 10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Zvwi‡L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Rvnv‡Ri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evgv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wb‡ÿc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Gmgq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iæûj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Avwg‡bi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nvZ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D‡o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evPvi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b`x‡Z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Svc †`b| 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cieZ©x‡Z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ivRvKvi‡`i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 	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wbg©gfv‡e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g„Zz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8200" y="1473122"/>
            <a:ext cx="7543800" cy="5168470"/>
            <a:chOff x="228600" y="533400"/>
            <a:chExt cx="8915400" cy="6108192"/>
          </a:xfrm>
        </p:grpSpPr>
        <p:pic>
          <p:nvPicPr>
            <p:cNvPr id="4" name="Picture 3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838200"/>
              <a:ext cx="3810000" cy="2756477"/>
            </a:xfrm>
            <a:prstGeom prst="rect">
              <a:avLst/>
            </a:prstGeom>
          </p:spPr>
        </p:pic>
        <p:pic>
          <p:nvPicPr>
            <p:cNvPr id="6" name="Picture 5" descr="inde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533400"/>
              <a:ext cx="5062483" cy="3048000"/>
            </a:xfrm>
            <a:prstGeom prst="rect">
              <a:avLst/>
            </a:prstGeom>
          </p:spPr>
        </p:pic>
        <p:pic>
          <p:nvPicPr>
            <p:cNvPr id="7" name="Picture 2" descr="C:\Users\RAJCPSC8\Desktop\wvywvyh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3733800"/>
              <a:ext cx="4454338" cy="2494430"/>
            </a:xfrm>
            <a:prstGeom prst="rect">
              <a:avLst/>
            </a:prstGeom>
            <a:noFill/>
          </p:spPr>
        </p:pic>
        <p:pic>
          <p:nvPicPr>
            <p:cNvPr id="8" name="Picture 3" descr="C:\Users\RAJCPSC8\Desktop\UhWch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600" y="3733800"/>
              <a:ext cx="4038600" cy="2907792"/>
            </a:xfrm>
            <a:prstGeom prst="rect">
              <a:avLst/>
            </a:prstGeom>
            <a:noFill/>
          </p:spPr>
        </p:pic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gyw³hy‡× 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Uªv¼ I gyw³hy‡×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cwiYwZ</a:t>
            </a:r>
            <a:endParaRPr lang="en-US" b="1" dirty="0">
              <a:ln/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95400"/>
            <a:ext cx="8001000" cy="5562600"/>
          </a:xfrm>
        </p:spPr>
        <p:txBody>
          <a:bodyPr>
            <a:noAutofit/>
          </a:bodyPr>
          <a:lstStyle/>
          <a:p>
            <a:pPr marL="514350" indent="-514350" defTabSz="508000">
              <a:buFont typeface="+mj-lt"/>
              <a:buAutoNum type="arabicPeriod"/>
              <a:tabLst>
                <a:tab pos="1314450" algn="l"/>
                <a:tab pos="1943100" algn="l"/>
              </a:tabLst>
            </a:pP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b~i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¤§` †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Zy”Q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gyw³‡hv×v‡`i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evuwP‡q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wQ‡jb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14350" indent="-514350" defTabSz="508000">
              <a:buFont typeface="+mj-lt"/>
              <a:buAutoNum type="arabicPeriod"/>
              <a:tabLst>
                <a:tab pos="1314450" algn="l"/>
                <a:tab pos="1943100" algn="l"/>
              </a:tabLst>
            </a:pP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j¨vÝ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bv‡qK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gyÝx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Ave`yi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iDd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hy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‡×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NUbvwU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defTabSz="508000">
              <a:buFont typeface="+mj-lt"/>
              <a:buAutoNum type="arabicPeriod"/>
              <a:tabLst>
                <a:tab pos="1314450" algn="l"/>
                <a:tab pos="1943100" algn="l"/>
              </a:tabLst>
            </a:pP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exi‡kªô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iæûj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Avwgb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knx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273050" indent="-273050" defTabSz="508000">
              <a:buNone/>
              <a:tabLst>
                <a:tab pos="1314450" algn="l"/>
                <a:tab pos="1943100" algn="l"/>
              </a:tabLst>
            </a:pPr>
            <a:endParaRPr lang="en-US" sz="2800" b="1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¸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wbB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3600" b="1" dirty="0">
              <a:ln/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69913" indent="-533400">
              <a:buNone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kã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69913" indent="-533400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yišÍ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kvšÍ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kvšÍ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Q‡j‡g‡q‡K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mevB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fv‡jvev‡m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69913" indent="-533400">
              <a:buNone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Amxg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mmxg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RxebKvj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mmxg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69913" indent="-533400">
              <a:buNone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mybvg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`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yb©vg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Lvivc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yb©vg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nq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69913" indent="-533400">
              <a:buNone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exi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fxZz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- 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g‡qwU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Lye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fxZz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69913" indent="-533400">
              <a:buNone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civRq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‡×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civRq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AeavwiZ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69913" indent="-533400">
              <a:buNone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giY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- gyw³‡hv×viv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giYcY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†`k 			¯^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vaxb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69913" indent="-533400">
              <a:buNone/>
            </a:pP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630238" indent="-630238">
              <a:buNone/>
            </a:pP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321</TotalTime>
  <Words>212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ex‡ii i‡³ ¯^vaxb G‡`k</vt:lpstr>
      <vt:lpstr>GB Aa¨vq †_‡K Avgiv Rvb‡ev:</vt:lpstr>
      <vt:lpstr>Slide 3</vt:lpstr>
      <vt:lpstr>Slide 4</vt:lpstr>
      <vt:lpstr>Slide 5</vt:lpstr>
      <vt:lpstr>Slide 6</vt:lpstr>
      <vt:lpstr>gyw³hy‡× e¨eüZ Uªv¼ I gyw³hy‡×i cwiYwZ</vt:lpstr>
      <vt:lpstr>¸iæZ¡c~Y© cÖkœ:</vt:lpstr>
      <vt:lpstr>wb‡Pi kã¸‡jvi wecixZ kã ‡R‡b wbB I evK¨ MVb Kwi:</vt:lpstr>
      <vt:lpstr>kãv_©¸‡jv †R‡b wbB:</vt:lpstr>
      <vt:lpstr>k~b¨¯’vb c~iY¸‡jv †R‡b wbB:</vt:lpstr>
      <vt:lpstr>¯^vaxb evsjv‡`‡ki cZvKv: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Firoz Mahmud</dc:creator>
  <cp:lastModifiedBy>Firoz Mahmud</cp:lastModifiedBy>
  <cp:revision>178</cp:revision>
  <dcterms:created xsi:type="dcterms:W3CDTF">2017-02-13T04:02:03Z</dcterms:created>
  <dcterms:modified xsi:type="dcterms:W3CDTF">2017-03-13T10:48:30Z</dcterms:modified>
</cp:coreProperties>
</file>