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1" r:id="rId3"/>
    <p:sldId id="275" r:id="rId4"/>
    <p:sldId id="272" r:id="rId5"/>
    <p:sldId id="257" r:id="rId6"/>
    <p:sldId id="262" r:id="rId7"/>
    <p:sldId id="263" r:id="rId8"/>
    <p:sldId id="261" r:id="rId9"/>
    <p:sldId id="265" r:id="rId10"/>
    <p:sldId id="268" r:id="rId11"/>
    <p:sldId id="273" r:id="rId12"/>
    <p:sldId id="264" r:id="rId13"/>
    <p:sldId id="274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bal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0"/>
            <a:ext cx="4191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105400"/>
            <a:ext cx="6480048" cy="1066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66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dzUej †L‡jvqvo</a:t>
            </a:r>
            <a:br>
              <a:rPr sz="66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endParaRPr sz="6600" cap="none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657600"/>
            <a:ext cx="4194048" cy="1600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4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endParaRPr lang="en-US" sz="4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kã¸wji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mgv_©K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wjwL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`ª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mvMi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AiY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mykÖx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nvwZ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n¯Íx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evqy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evZvm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cv_i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cÖ¯Íi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wen½</a:t>
            </a:r>
          </a:p>
          <a:p>
            <a:pPr>
              <a:tabLst>
                <a:tab pos="1712913" algn="l"/>
              </a:tabLst>
            </a:pPr>
            <a:endParaRPr lang="en-US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kã¸wji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wj‡Lv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Bg`v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L‡j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wµqv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‘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Ae¨q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‡m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me©bvg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hy³eY© †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f‡O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ÿ	-	K&amp;+l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iÿv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š^	-	b&amp;+a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eÜ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Wª	-	W&amp;+  ª(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i-djv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)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wWªewjs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¯§	-	m&amp;+g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¯§Z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wµqvc`¸wji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PwjZ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iƒc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wj‡Lv</a:t>
            </a:r>
            <a:endParaRPr lang="en-US" b="1" dirty="0" smtClean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wL‡e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L‡e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Lwjqv‡Qb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L‡j‡Qb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Pwj‡Z‡Q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Pj‡Q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cwoqv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c‡o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kã¸wji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Rvwb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AÿZ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mÜ¨v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mKvj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civRq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axi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L¨vwZ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AL¨vwZ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eo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c‡i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2743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naldo &amp; messi.jpg"/>
          <p:cNvPicPr>
            <a:picLocks noChangeAspect="1"/>
          </p:cNvPicPr>
          <p:nvPr/>
        </p:nvPicPr>
        <p:blipFill>
          <a:blip r:embed="rId2"/>
          <a:srcRect t="7778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5791200"/>
            <a:ext cx="6480048" cy="1066800"/>
          </a:xfrm>
          <a:prstGeom prst="rect">
            <a:avLst/>
          </a:prstGeom>
        </p:spPr>
        <p:txBody>
          <a:bodyPr vert="horz" lIns="45720" rIns="4572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dzUej</a:t>
            </a:r>
            <a:r>
              <a:rPr kumimoji="0" lang="en-US" sz="54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†</a:t>
            </a:r>
            <a:r>
              <a:rPr kumimoji="0" lang="en-US" sz="54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L‡jvqvo</a:t>
            </a:r>
            <a:endParaRPr kumimoji="0" lang="en-US" sz="5400" b="0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81000" y="2743200"/>
            <a:ext cx="77724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ea typeface="+mj-ea"/>
                <a:cs typeface="SutonnyMJ" pitchFamily="2" charset="0"/>
              </a:rPr>
              <a:t>KweZvwUi</a:t>
            </a:r>
            <a:r>
              <a:rPr lang="en-US" sz="4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ea typeface="+mj-ea"/>
                <a:cs typeface="SutonnyMJ" pitchFamily="2" charset="0"/>
              </a:rPr>
              <a:t>g~jfve</a:t>
            </a:r>
            <a:r>
              <a:rPr lang="en-US" sz="4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ea typeface="+mj-ea"/>
                <a:cs typeface="SutonnyMJ" pitchFamily="2" charset="0"/>
              </a:rPr>
              <a:t>wb‡Riv</a:t>
            </a:r>
            <a:r>
              <a:rPr lang="en-US" sz="4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ea typeface="+mj-ea"/>
                <a:cs typeface="SutonnyMJ" pitchFamily="2" charset="0"/>
              </a:rPr>
              <a:t>ewj</a:t>
            </a:r>
            <a:endParaRPr lang="en-US" sz="4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1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evbvb¸wj</a:t>
            </a:r>
            <a:r>
              <a:rPr lang="en-US" sz="4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1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mZK©Zvi</a:t>
            </a:r>
            <a:r>
              <a:rPr lang="en-US" sz="4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1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mv</a:t>
            </a:r>
            <a:r>
              <a:rPr lang="en-US" sz="4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41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jÿ</a:t>
            </a:r>
            <a:r>
              <a:rPr lang="en-US" sz="4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1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Kwi</a:t>
            </a:r>
            <a:r>
              <a:rPr lang="en-US" sz="4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1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wMuU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wWªewjs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LuvR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eR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ª,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gnvKjie</a:t>
            </a:r>
            <a:endParaRPr lang="en-US" sz="36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>
            <a:noAutofit/>
          </a:bodyPr>
          <a:lstStyle/>
          <a:p>
            <a:pPr>
              <a:tabLst>
                <a:tab pos="1423988" algn="l"/>
              </a:tabLst>
            </a:pP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KvUv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vb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423988" algn="l"/>
              </a:tabLst>
            </a:pP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cwU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j¤^v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UzK‡iv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euvav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tabLst>
                <a:tab pos="1423988" algn="l"/>
              </a:tabLst>
            </a:pP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‡h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Ilya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gjg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P‡c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P‡c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kix‡i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jvMv‡Z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mUvB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tabLst>
                <a:tab pos="1423988" algn="l"/>
              </a:tabLst>
            </a:pP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wWªewjs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dzUej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Ljvi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KŠkj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423988" algn="l"/>
              </a:tabLst>
            </a:pP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eR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ª	-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fxlY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S‡oi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AvKv‡k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evR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28625" algn="just">
              <a:tabLst>
                <a:tab pos="465138" algn="l"/>
                <a:tab pos="1423988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KvjvnjKj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	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Kvjvnj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kvi‡Mvj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Mvjgvj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ÔKjÕ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Mjvi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AvIqvR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Ljvq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mK‡j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GKm‡½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wPrKvi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kvbvq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Ô†KvjvnjKjÕ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tabLst>
                <a:tab pos="1423988" algn="l"/>
              </a:tabLst>
            </a:pP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gnvKjie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fxlY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wPrKvi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kã¸wji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Rvwb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sz="36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N‡ii wfZ‡ii kã¸‡jv Lvwj RvqMvq ewm‡q evK¨ ˆZwi Kwi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sz="36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eR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ª,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cwU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gvwj‡ki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gnvKjie</a:t>
            </a:r>
            <a:endParaRPr lang="en-US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981200"/>
            <a:ext cx="8458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indent="-514350">
              <a:buAutoNum type="alphaUcPeriod" startAt="11"/>
            </a:pP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Bg`v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n‡Ki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kix‡i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AvNv‡Zi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lphaUcPeriod" startAt="11"/>
            </a:pP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mÜ¨v‡ejvq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euv‡a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†m|</a:t>
            </a:r>
          </a:p>
          <a:p>
            <a:pPr marL="514350" indent="-514350">
              <a:buAutoNum type="alphaUcPeriod" startAt="11"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Ljvq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wR‡Z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`k©‡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‡”Q|</a:t>
            </a:r>
          </a:p>
          <a:p>
            <a:pPr marL="514350" indent="-514350">
              <a:buAutoNum type="alphaUcPeriod" startAt="11"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Uwe‡ji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wkwk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lphaUcPeriod" startAt="11"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covi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wkïwUi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Nyg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†f‡½ 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Mj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32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  <a:sym typeface="Symbo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wbB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wjwL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69913" indent="-533400" algn="just">
              <a:buAutoNum type="alphaUcPeriod" startAt="11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cÖfvZ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dzUej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L‡jvqvo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Bg`v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weQvbv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†Kb?</a:t>
            </a:r>
          </a:p>
          <a:p>
            <a:pPr marL="569913" indent="-533400" algn="just">
              <a:buAutoNum type="alphaUcPeriod" startAt="11"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Uwe‡ji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Ic‡i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QvU-eo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gvwj‡ki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wkwk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Dcnvm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†Kb?</a:t>
            </a:r>
          </a:p>
          <a:p>
            <a:pPr marL="569913" indent="-533400" algn="just">
              <a:buAutoNum type="alphaUcPeriod" startAt="11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KweZvq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Bg`v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`k©‡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Avb›`c~Y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bvbvb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Awfg‡Zi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Kg©-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Abykxjb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371600"/>
            <a:ext cx="5867400" cy="510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AvšÍtcÖv_wgK</a:t>
            </a:r>
            <a:r>
              <a:rPr lang="en-US" sz="1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1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1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xov</a:t>
            </a:r>
            <a:r>
              <a:rPr lang="en-US" sz="1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mvs</a:t>
            </a:r>
            <a:r>
              <a:rPr lang="en-US" sz="1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1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1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cÖwZ‡hvwMZv</a:t>
            </a:r>
            <a:endParaRPr lang="en-US" sz="16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cÖwZ‡hvwMZv</a:t>
            </a:r>
            <a:r>
              <a:rPr lang="en-US" sz="2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dig</a:t>
            </a: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1.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wkÿv_x©i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:	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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2.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we`¨vj‡qi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:	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3.	‡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:	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4.	(K)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wkÿv_x©i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:	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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(L)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wkÿv_x©i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gvZvi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:	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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5.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wVKvbv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</a:t>
            </a: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moK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WvKNi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gnjøv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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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Rjv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</a:t>
            </a: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6.	¯’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wVKvbv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</a:t>
            </a: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moK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WvKNi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gnjøv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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Rjv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</a:t>
            </a:r>
          </a:p>
          <a:p>
            <a:pPr marL="550926" indent="-514350"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7.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Rb¥ZvwiL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	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:	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</a:t>
            </a:r>
          </a:p>
          <a:p>
            <a:pPr marL="550926" indent="-514350"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8.	‡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hme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cÖwZ‡hvwZZvq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AskMÖnY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Ki‡Z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B”QzK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	</a:t>
            </a:r>
          </a:p>
          <a:p>
            <a:pPr marL="550926" indent="-514350"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	K. </a:t>
            </a:r>
            <a:r>
              <a:rPr lang="en-US" sz="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</a:t>
            </a:r>
          </a:p>
          <a:p>
            <a:pPr marL="550926" indent="-514350"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	L. </a:t>
            </a:r>
            <a:r>
              <a:rPr lang="en-US" sz="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</a:t>
            </a:r>
          </a:p>
          <a:p>
            <a:pPr marL="550926" indent="-514350"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	M. </a:t>
            </a:r>
            <a:r>
              <a:rPr lang="en-US" sz="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</a:t>
            </a:r>
          </a:p>
          <a:p>
            <a:pPr marL="550926" indent="-514350"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endParaRPr lang="en-US" sz="8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  <a:sym typeface="Symbol"/>
            </a:endParaRPr>
          </a:p>
          <a:p>
            <a:pPr algn="ctr" defTabSz="342900">
              <a:lnSpc>
                <a:spcPct val="170000"/>
              </a:lnSpc>
              <a:buNone/>
              <a:tabLst>
                <a:tab pos="2120900" algn="l"/>
                <a:tab pos="2349500" algn="l"/>
              </a:tabLst>
            </a:pP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‡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kÖwY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wkÿ‡Ki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¯^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vÿi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								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wkÿv_x©i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 ¯^</a:t>
            </a:r>
            <a:r>
              <a:rPr lang="en-US" sz="9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vÿi</a:t>
            </a:r>
            <a:r>
              <a:rPr lang="en-US" sz="9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Symbol"/>
              </a:rPr>
              <a:t>	</a:t>
            </a:r>
            <a:endParaRPr lang="en-US" sz="9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1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8200" y="838200"/>
            <a:ext cx="7467600" cy="533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wb‡Pi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digwU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LvZvq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/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KvM‡R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wj‡L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c~iY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Kwi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2133600"/>
            <a:ext cx="8382000" cy="2362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dzUej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Ljv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†`L‡Z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hvIqvq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mvgwqK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QzwU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P‡q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cÖavb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wkÿ‡Ki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wbKU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Av‡e`bcÎ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wj‡Lv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:</a:t>
            </a:r>
            <a:endParaRPr lang="en-US" sz="4400" b="1" dirty="0">
              <a:solidFill>
                <a:srgbClr val="002060"/>
              </a:solidFill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8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1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323</TotalTime>
  <Words>268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dzUej †L‡jvqvo </vt:lpstr>
      <vt:lpstr>Slide 2</vt:lpstr>
      <vt:lpstr>Slide 3</vt:lpstr>
      <vt:lpstr>Slide 4</vt:lpstr>
      <vt:lpstr>wb‡Pi evbvb¸wj mZK©Zvi mv‡_ jÿ¨ Kwi|</vt:lpstr>
      <vt:lpstr>wb‡Pi kã¸wji A_© Rvwb</vt:lpstr>
      <vt:lpstr>N‡ii wfZ‡ii kã¸‡jv Lvwj RvqMvq ewm‡q evK¨ ˆZwi Kwi:</vt:lpstr>
      <vt:lpstr>cÖkœ¸‡jvi DËi †R‡b wbB I wjwL:</vt:lpstr>
      <vt:lpstr>Kg©-Abykxjb</vt:lpstr>
      <vt:lpstr>wb‡Pi kã¸wji mgv_©K kã wjwL:</vt:lpstr>
      <vt:lpstr>wb‡Pi kã¸wji c` cwiPq wj‡Lv:</vt:lpstr>
      <vt:lpstr>wb‡Pi hy³eY© †f‡O kã MVb Kwi:</vt:lpstr>
      <vt:lpstr>wb‡Pi wµqvc`¸wji PwjZ iƒc wj‡Lv</vt:lpstr>
      <vt:lpstr>wb‡Pi kã¸wji wecixZ kã Rvwb: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Firoz Mahmud</cp:lastModifiedBy>
  <cp:revision>165</cp:revision>
  <dcterms:created xsi:type="dcterms:W3CDTF">2017-02-13T04:02:03Z</dcterms:created>
  <dcterms:modified xsi:type="dcterms:W3CDTF">2017-03-15T02:22:20Z</dcterms:modified>
</cp:coreProperties>
</file>