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73" r:id="rId4"/>
    <p:sldId id="265" r:id="rId5"/>
    <p:sldId id="271" r:id="rId6"/>
    <p:sldId id="263" r:id="rId7"/>
    <p:sldId id="261" r:id="rId8"/>
    <p:sldId id="272" r:id="rId9"/>
    <p:sldId id="268" r:id="rId10"/>
    <p:sldId id="269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A36281B-39D3-42C8-B71A-9B3054B020D6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36281B-39D3-42C8-B71A-9B3054B020D6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Hati &amp; Shi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00"/>
            <a:ext cx="6705601" cy="50292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724400"/>
            <a:ext cx="6480048" cy="1066800"/>
          </a:xfrm>
        </p:spPr>
        <p:txBody>
          <a:bodyPr>
            <a:normAutofit/>
          </a:bodyPr>
          <a:lstStyle/>
          <a:p>
            <a:r>
              <a:rPr sz="4800" cap="none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nvwZ Avi wkqv‡ji Mí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638800"/>
            <a:ext cx="5337048" cy="8382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4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b="1" dirty="0" err="1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44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: </a:t>
            </a:r>
            <a:r>
              <a:rPr lang="en-US" sz="4400" b="1" dirty="0" err="1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cÂg</a:t>
            </a:r>
            <a:r>
              <a:rPr lang="en-US" sz="44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  </a:t>
            </a:r>
            <a:r>
              <a:rPr lang="en-US" sz="4400" b="1" dirty="0" err="1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welq</a:t>
            </a:r>
            <a:r>
              <a:rPr lang="en-US" sz="44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: </a:t>
            </a:r>
            <a:r>
              <a:rPr lang="en-US" sz="4400" b="1" dirty="0" err="1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evsjv</a:t>
            </a:r>
            <a:endParaRPr lang="en-US" sz="4400" b="1" dirty="0" smtClean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41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41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1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kã¸wji</a:t>
            </a:r>
            <a:r>
              <a:rPr lang="en-US" sz="41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1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wecixZv_©K</a:t>
            </a:r>
            <a:r>
              <a:rPr lang="en-US" sz="41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1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41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1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Rvwb</a:t>
            </a:r>
            <a:r>
              <a:rPr lang="en-US" sz="41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4100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600200"/>
            <a:ext cx="74676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vaxb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civaxb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gy³		-	e×</a:t>
            </a: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bZzb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cyivZb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my›`i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KzrwmZ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ivZ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fvix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nvjKv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kw³kvjx	-	`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ye©j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6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8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2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4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6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hy³eY© †f‡½ †`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LvI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600200"/>
            <a:ext cx="74676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›`	-	b&amp;+`	=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my›`i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šÍ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b&amp;+Z	=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AšÍi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¯Í	-	m&amp;+Z	=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mg¯Í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¤^	-	g&amp;+e	=	j¤^v</a:t>
            </a: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aŸ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a&amp;+e	=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aŸsm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Ð	-	Y&amp;+W	=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KvÐ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ÿ	-	K&amp;+l	=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wkÿv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¼	-	O&amp;+K	=	k¼v</a:t>
            </a:r>
            <a:endParaRPr lang="en-US" b="1" dirty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3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8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4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600"/>
                            </p:stCondLst>
                            <p:childTnLst>
                              <p:par>
                                <p:cTn id="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7924800" cy="2468562"/>
          </a:xfrm>
        </p:spPr>
        <p:txBody>
          <a:bodyPr>
            <a:normAutofit/>
          </a:bodyPr>
          <a:lstStyle/>
          <a:p>
            <a:r>
              <a:rPr sz="4000" b="1" u="sng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evwoi KvR</a:t>
            </a:r>
            <a:r>
              <a:rPr lang="en-US" sz="4000" b="1" u="sng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my›`ie‡bi</a:t>
            </a:r>
            <a:r>
              <a:rPr lang="en-US" sz="32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3wU </a:t>
            </a:r>
            <a:r>
              <a:rPr lang="en-US" sz="32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cÖvYx</a:t>
            </a:r>
            <a:r>
              <a:rPr lang="en-US" sz="32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2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 5wU </a:t>
            </a:r>
            <a:r>
              <a:rPr lang="en-US" sz="32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2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wj‡L</a:t>
            </a:r>
            <a:r>
              <a:rPr lang="en-US" sz="32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Avb‡e</a:t>
            </a:r>
            <a:r>
              <a:rPr lang="en-US" sz="32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95600"/>
            <a:ext cx="7467600" cy="27432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16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16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cvVwU</a:t>
            </a:r>
            <a:r>
              <a:rPr lang="en-US" sz="41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1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41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1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41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1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Rvb‡ev</a:t>
            </a:r>
            <a:r>
              <a:rPr lang="en-US" sz="41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:</a:t>
            </a:r>
            <a:endParaRPr lang="en-US" sz="41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1|	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ÔAnsKvi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cZ‡bi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g~jÕ-e¨vL¨v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cvi‡ev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2|		eb-R½‡ji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cwi‡ek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cvi‡ev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3|	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eyw×i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Kv‡Q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kw³i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civRq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Kxfv‡e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Rvb‡ev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26" name="Picture 2" descr="C:\Users\fmfir\Desktop\Nazmul Haque\03 হাতি আর শিয়াল\শিয়াল ১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1641231"/>
              <a:ext cx="9144000" cy="4572000"/>
            </a:xfrm>
            <a:prstGeom prst="rect">
              <a:avLst/>
            </a:prstGeom>
            <a:noFill/>
          </p:spPr>
        </p:pic>
        <p:sp>
          <p:nvSpPr>
            <p:cNvPr id="10" name="Rectangle 9"/>
            <p:cNvSpPr/>
            <p:nvPr/>
          </p:nvSpPr>
          <p:spPr>
            <a:xfrm>
              <a:off x="0" y="6172200"/>
              <a:ext cx="9144000" cy="6858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9144000" cy="163392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 descr="C:\Users\fmfir\Desktop\Nazmul Haque\03 হাতি আর শিয়াল\হাতি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96462"/>
            <a:ext cx="9144000" cy="5861538"/>
          </a:xfrm>
          <a:prstGeom prst="rect">
            <a:avLst/>
          </a:prstGeom>
          <a:noFill/>
        </p:spPr>
      </p:pic>
      <p:sp>
        <p:nvSpPr>
          <p:cNvPr id="1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rmAutofit/>
          </a:bodyPr>
          <a:lstStyle/>
          <a:p>
            <a:pPr algn="ctr"/>
            <a:r>
              <a:rPr lang="en-US" sz="41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nvw</a:t>
            </a:r>
            <a:r>
              <a:rPr lang="en-US" sz="41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Z</a:t>
            </a:r>
            <a:r>
              <a:rPr lang="en-US" sz="41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1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Avi</a:t>
            </a:r>
            <a:r>
              <a:rPr lang="en-US" sz="41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1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kqvj</a:t>
            </a:r>
            <a:endParaRPr lang="en-US" sz="41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41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mZK©Zvi</a:t>
            </a:r>
            <a:r>
              <a:rPr lang="en-US" sz="41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1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sz="41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41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evbvb¸wj</a:t>
            </a:r>
            <a:r>
              <a:rPr lang="en-US" sz="41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1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jÿ</a:t>
            </a:r>
            <a:r>
              <a:rPr lang="en-US" sz="41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1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Kwi</a:t>
            </a:r>
            <a:endParaRPr lang="en-US" sz="4100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600200"/>
            <a:ext cx="7467600" cy="4525963"/>
          </a:xfrm>
        </p:spPr>
        <p:txBody>
          <a:bodyPr/>
          <a:lstStyle/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wZwiwÿ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kw¼Z,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wcuc‡o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D`MÖxe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mg¯^‡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fvwiw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°,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wÿcÖ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we›`ym`„k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ZU¯’|</a:t>
            </a:r>
          </a:p>
          <a:p>
            <a:pPr>
              <a:tabLst>
                <a:tab pos="1712913" algn="l"/>
              </a:tabLst>
            </a:pPr>
            <a:endParaRPr lang="en-US" b="1" dirty="0" err="1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458200" cy="5562600"/>
          </a:xfrm>
        </p:spPr>
        <p:txBody>
          <a:bodyPr>
            <a:noAutofit/>
          </a:bodyPr>
          <a:lstStyle/>
          <a:p>
            <a:pPr>
              <a:tabLst>
                <a:tab pos="1481138" algn="l"/>
                <a:tab pos="1654175" algn="l"/>
              </a:tabLst>
            </a:pP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w`MšÍ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cÖvšÍ‡ii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AvKvk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hLv‡b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wM‡q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gvwUi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m‡½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wg‡k‡Q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tabLst>
                <a:tab pos="1481138" algn="l"/>
                <a:tab pos="1654175" algn="l"/>
              </a:tabLst>
            </a:pP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AnsKvi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wb‡R‡K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eo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†KD-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GiKg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tabLst>
                <a:tab pos="1481138" algn="l"/>
                <a:tab pos="1654175" algn="l"/>
              </a:tabLst>
            </a:pP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wZwiwÿ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Lvivc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gRvR</a:t>
            </a:r>
            <a:endParaRPr lang="en-US" sz="24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>
              <a:tabLst>
                <a:tab pos="1481138" algn="l"/>
                <a:tab pos="1654175" algn="l"/>
              </a:tabLst>
            </a:pP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ZzjKvjvg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Gjvwn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KvÐ</a:t>
            </a:r>
            <a:endParaRPr lang="en-US" sz="24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>
              <a:tabLst>
                <a:tab pos="1481138" algn="l"/>
                <a:tab pos="1654175" algn="l"/>
              </a:tabLst>
            </a:pP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û¼vi	-	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wPrKvi</a:t>
            </a:r>
            <a:endParaRPr lang="en-US" sz="24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>
              <a:tabLst>
                <a:tab pos="1481138" algn="l"/>
                <a:tab pos="1654175" algn="l"/>
              </a:tabLst>
            </a:pP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gw`bx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c„w_ex</a:t>
            </a:r>
            <a:endParaRPr lang="en-US" sz="24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>
              <a:tabLst>
                <a:tab pos="1481138" algn="l"/>
                <a:tab pos="1654175" algn="l"/>
              </a:tabLst>
            </a:pP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ZU¯’	-	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e¨wZe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¨¯Í</a:t>
            </a:r>
          </a:p>
          <a:p>
            <a:pPr>
              <a:tabLst>
                <a:tab pos="1481138" algn="l"/>
                <a:tab pos="1654175" algn="l"/>
              </a:tabLst>
            </a:pP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kw¼Z	-	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fxZ</a:t>
            </a:r>
            <a:endParaRPr lang="en-US" sz="24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>
              <a:tabLst>
                <a:tab pos="1481138" algn="l"/>
                <a:tab pos="1654175" algn="l"/>
              </a:tabLst>
            </a:pP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kw³ai	-	kw³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hvi</a:t>
            </a:r>
            <a:endParaRPr lang="en-US" sz="24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>
              <a:tabLst>
                <a:tab pos="1481138" algn="l"/>
                <a:tab pos="1654175" algn="l"/>
              </a:tabLst>
            </a:pP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Av¯Ívbv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emev‡mi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RvqMv</a:t>
            </a:r>
            <a:endParaRPr lang="en-US" sz="24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>
              <a:tabLst>
                <a:tab pos="1481138" algn="l"/>
                <a:tab pos="1654175" algn="l"/>
              </a:tabLst>
            </a:pP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D`MÖxe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cÖwZgyn~Z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A‡cÿv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e¨MÖ</a:t>
            </a:r>
            <a:endParaRPr lang="en-US" sz="24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>
              <a:tabLst>
                <a:tab pos="1481138" algn="l"/>
                <a:tab pos="1654175" algn="l"/>
              </a:tabLst>
            </a:pP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mg¤^‡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GKm‡½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K_v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ejv</a:t>
            </a:r>
            <a:endParaRPr lang="en-US" sz="24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273050" indent="-273050" defTabSz="508000">
              <a:buNone/>
              <a:tabLst>
                <a:tab pos="1481138" algn="l"/>
                <a:tab pos="1654175" algn="l"/>
              </a:tabLst>
            </a:pPr>
            <a:endParaRPr lang="en-US" sz="2400" b="1" dirty="0" err="1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sz="4100" dirty="0" err="1" smtClean="0"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4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100" dirty="0" err="1" smtClean="0">
                <a:latin typeface="SutonnyMJ" pitchFamily="2" charset="0"/>
                <a:cs typeface="SutonnyMJ" pitchFamily="2" charset="0"/>
              </a:rPr>
              <a:t>kã¸wji</a:t>
            </a:r>
            <a:r>
              <a:rPr lang="en-US" sz="4100" dirty="0" smtClean="0">
                <a:latin typeface="SutonnyMJ" pitchFamily="2" charset="0"/>
                <a:cs typeface="SutonnyMJ" pitchFamily="2" charset="0"/>
              </a:rPr>
              <a:t> A_© †</a:t>
            </a:r>
            <a:r>
              <a:rPr lang="en-US" sz="4100" dirty="0" err="1" smtClean="0"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4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100" dirty="0" err="1" smtClean="0">
                <a:latin typeface="SutonnyMJ" pitchFamily="2" charset="0"/>
                <a:cs typeface="SutonnyMJ" pitchFamily="2" charset="0"/>
              </a:rPr>
              <a:t>wbB</a:t>
            </a:r>
            <a:endParaRPr lang="en-US" sz="41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1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1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8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3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800"/>
                            </p:stCondLst>
                            <p:childTnLst>
                              <p:par>
                                <p:cTn id="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000"/>
                            </p:stCondLst>
                            <p:childTnLst>
                              <p:par>
                                <p:cTn id="5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400"/>
                            </p:stCondLst>
                            <p:childTnLst>
                              <p:par>
                                <p:cTn id="6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700"/>
                            </p:stCondLst>
                            <p:childTnLst>
                              <p:par>
                                <p:cTn id="7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400"/>
                            </p:stCondLst>
                            <p:childTnLst>
                              <p:par>
                                <p:cTn id="7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sz="3600" b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N‡ii wfZ‡ii kã¸‡jv Lvwj RvqMvq ewm‡q evK¨ ˆZwi Kwi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:</a:t>
            </a:r>
            <a:endParaRPr sz="3600" b="1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7924800" cy="6096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w`M‡šÍi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AnsKvi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wZwiwÿ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ZzjKvjvg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KvÐ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û¼vi, †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gw`bx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ZU¯’, kw¼Z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981200"/>
            <a:ext cx="8458200" cy="452596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tabLst>
                <a:tab pos="465138" algn="l"/>
              </a:tabLst>
            </a:pP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K|	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we`y¨r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PgKv‡j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  <a:sym typeface="Symbol"/>
              </a:rPr>
              <a:t>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Ku‡c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I‡V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tabLst>
                <a:tab pos="465138" algn="l"/>
              </a:tabLst>
            </a:pP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L|	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  <a:sym typeface="Symbol"/>
              </a:rPr>
              <a:t>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cZ‡bi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tabLst>
                <a:tab pos="465138" algn="l"/>
              </a:tabLst>
            </a:pP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M|	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GZ 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  <a:sym typeface="Symbol"/>
              </a:rPr>
              <a:t>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†Kb?</a:t>
            </a:r>
          </a:p>
          <a:p>
            <a:pPr>
              <a:tabLst>
                <a:tab pos="465138" algn="l"/>
              </a:tabLst>
            </a:pP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N|	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e‡bi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wmsn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  <a:sym typeface="Symbol"/>
              </a:rPr>
              <a:t>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w`‡j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Rv‡M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tabLst>
                <a:tab pos="465138" algn="l"/>
              </a:tabLst>
            </a:pP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O|	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wb‡Ri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KgjvUv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Lyu‡R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c‡q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†m 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  <a:sym typeface="Symbol"/>
              </a:rPr>
              <a:t>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evwa‡q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w`‡q‡Q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tabLst>
                <a:tab pos="465138" algn="l"/>
              </a:tabLst>
            </a:pP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P|	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  <a:sym typeface="Symbol"/>
              </a:rPr>
              <a:t>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Icv‡i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†KD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Rv‡b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tabLst>
                <a:tab pos="465138" algn="l"/>
              </a:tabLst>
            </a:pP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Q|	‡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gRvR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  <a:sym typeface="Symbol"/>
              </a:rPr>
              <a:t>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Kv‡Q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†KD †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Nul‡Z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Pvq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tabLst>
                <a:tab pos="465138" algn="l"/>
              </a:tabLst>
            </a:pP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R|	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Zzwg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GZ 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  <a:sym typeface="Symbol"/>
              </a:rPr>
              <a:t>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†Kb?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465138" marR="0" lvl="0" indent="-465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>
                <a:tab pos="465138" algn="l"/>
              </a:tabLst>
              <a:defRPr/>
            </a:pPr>
            <a:endParaRPr lang="en-US" sz="28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  <a:sym typeface="Symbo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41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41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1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41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1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41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1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ewj</a:t>
            </a:r>
            <a:r>
              <a:rPr lang="en-US" sz="41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1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wjwL</a:t>
            </a:r>
            <a:r>
              <a:rPr lang="en-US" sz="41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4100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K.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AwgZ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kw³ai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L.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e‡bi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cï‡`i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Ici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AkvwšÍ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b‡g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Avmvi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KviY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M.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M‡í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gy³ ¯^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vaxb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evSv‡bv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N.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wkqvj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nvwZ‡K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kvw¯Í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w`‡j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e‡bi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cïcvwL‡`i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n‡Zv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O.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nvwZi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GB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kvw¯Íi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Pwi‡Îi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vqx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Zzwg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P.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gvbyl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hLb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mf¨ n‡”Q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wg‡jwg‡l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vKvi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cÖ‡qvRbxqZv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†Kb?</a:t>
            </a:r>
          </a:p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Q.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mevB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wg‡j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wkqvj‡K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vwqZ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†Kb?</a:t>
            </a:r>
          </a:p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R.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wkqvj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Kxfv‡e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e‡bi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cïcvwL‡K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iÿv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Ki‡jv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S.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AnsKvix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AZ¨vPvixi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cwiYvg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kl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630238" indent="-630238">
              <a:buNone/>
            </a:pP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kã¸wji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c`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cwiPq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Rvwb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600200"/>
            <a:ext cx="74676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yóz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we‡klY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nvwZ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we‡kl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</a:t>
            </a: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eyw×gvb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we‡klY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Ae¨q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Avwg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me©bvg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e¨q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wµqv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>
              <a:tabLst>
                <a:tab pos="1712913" algn="l"/>
              </a:tabLst>
            </a:pPr>
            <a:endParaRPr lang="en-US" b="1" dirty="0" err="1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6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8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2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wµqvc‡`i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PwjZ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iƒc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wjwL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K.	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GKUz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mf¨ </a:t>
            </a:r>
            <a:r>
              <a:rPr lang="en-US" sz="3200" b="1" u="sng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nB‡Z‡Q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L.	‡m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nvwZi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Kv‡Q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Avwm‡Z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fq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cvq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M.	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bZzb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AwZw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_ </a:t>
            </a:r>
            <a:r>
              <a:rPr lang="en-US" sz="3200" b="1" u="sng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Avwmqv‡Q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N.	‡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Ku‡c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DwVj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gw`bx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O.	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Avwg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cvwie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†Kb</a:t>
            </a:r>
          </a:p>
          <a:p>
            <a:pPr>
              <a:buNone/>
            </a:pPr>
            <a:endParaRPr lang="en-US" sz="32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: K. n‡”Q L. </a:t>
            </a:r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Avm‡Z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M. </a:t>
            </a:r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G‡m‡Q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N. </a:t>
            </a:r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DVj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O. </a:t>
            </a:r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cvie</a:t>
            </a:r>
            <a:endParaRPr lang="en-US" sz="3200" b="1" dirty="0" smtClean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  <a:p>
            <a:pPr>
              <a:tabLst>
                <a:tab pos="1712913" algn="l"/>
              </a:tabLst>
            </a:pPr>
            <a:endParaRPr lang="en-US" sz="3200" b="1" dirty="0" err="1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9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8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4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1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278</TotalTime>
  <Words>146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nvwZ Avi wkqv‡ji Mí </vt:lpstr>
      <vt:lpstr>cvVwU †k‡l Avgiv Rvb‡ev:</vt:lpstr>
      <vt:lpstr>nvwZ Avi †kqvj</vt:lpstr>
      <vt:lpstr>mZK©Zvi mv‡_ evbvb¸wj jÿ Kwi</vt:lpstr>
      <vt:lpstr>wb‡Pi kã¸wji A_© †R‡b wbB</vt:lpstr>
      <vt:lpstr>N‡ii wfZ‡ii kã¸‡jv Lvwj RvqMvq ewm‡q evK¨ ˆZwi Kwi:</vt:lpstr>
      <vt:lpstr>cÖkœ¸‡jvi DËi ewj I wjwL:</vt:lpstr>
      <vt:lpstr>wb‡Pi kã¸wji c` cwiPq Rvwb:</vt:lpstr>
      <vt:lpstr>wµqvc‡`i PwjZ iƒc wjwL:</vt:lpstr>
      <vt:lpstr>wb‡Pi kã¸wji wecixZv_©K kã Rvwb:</vt:lpstr>
      <vt:lpstr>hy³eY© †f‡½ †`LvI:</vt:lpstr>
      <vt:lpstr>evwoi KvR: my›`ie‡bi 3wU cÖvYx m¤ú‡K© 5wU K‡i evK¨ wj‡L Avb‡e|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Firoz Mahmud</dc:creator>
  <cp:lastModifiedBy>Firoz Mahmud</cp:lastModifiedBy>
  <cp:revision>152</cp:revision>
  <dcterms:created xsi:type="dcterms:W3CDTF">2017-02-13T04:02:03Z</dcterms:created>
  <dcterms:modified xsi:type="dcterms:W3CDTF">2017-03-13T06:17:13Z</dcterms:modified>
</cp:coreProperties>
</file>