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6" r:id="rId2"/>
    <p:sldId id="271" r:id="rId3"/>
    <p:sldId id="273" r:id="rId4"/>
    <p:sldId id="272" r:id="rId5"/>
    <p:sldId id="257" r:id="rId6"/>
    <p:sldId id="262" r:id="rId7"/>
    <p:sldId id="263" r:id="rId8"/>
    <p:sldId id="261" r:id="rId9"/>
    <p:sldId id="265" r:id="rId10"/>
    <p:sldId id="268" r:id="rId11"/>
    <p:sldId id="269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>
        <p:scale>
          <a:sx n="50" d="100"/>
          <a:sy n="50" d="100"/>
        </p:scale>
        <p:origin x="-13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1547-7725-4609-BB03-206B905FF85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A4F7-F1E5-4E08-AFE7-43B26A81B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A4F7-F1E5-4E08-AFE7-43B26A81BF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`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104" y="4267200"/>
            <a:ext cx="6152896" cy="1371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66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my›`ie‡bi cÖvYx</a:t>
            </a:r>
            <a:endParaRPr sz="6600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667000"/>
            <a:ext cx="3451352" cy="1600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cÂg</a:t>
            </a:r>
            <a:endParaRPr lang="en-US" sz="4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endParaRPr lang="en-US" sz="4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14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kã¸wji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mgv_©K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wjwL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`ª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mvMi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AiY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mykÖx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nvwZ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n¯Íx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evZvm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cv_i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cÖ¯Íi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wen½</a:t>
            </a:r>
          </a:p>
          <a:p>
            <a:pPr>
              <a:tabLst>
                <a:tab pos="1712913" algn="l"/>
              </a:tabLst>
            </a:pPr>
            <a:endParaRPr lang="en-US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 kã¸wj wecixZ kã wjwL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‡`k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we‡`k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Avcb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KyrwmZ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¯^M©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biK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eyw×gvb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evKv</a:t>
            </a: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DËiwU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ewj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7467600" cy="5638800"/>
          </a:xfrm>
        </p:spPr>
        <p:txBody>
          <a:bodyPr>
            <a:noAutofit/>
          </a:bodyPr>
          <a:lstStyle/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K¨vOviæ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ej‡jB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†h †`‡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1.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2.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evsjv‡`k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3.	A‡÷ª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wjqv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4.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Avwd«Kv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Avwd«Kvi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DV‡j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1.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wmsn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2.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nvwZ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3.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evN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4.	DU</a:t>
            </a: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R½‡j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nvwZ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1.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wm‡jU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Lyjbvi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2.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fvIqvj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gaycy‡ii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3.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ivOvgvwU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ev›`iev‡bi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4.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meLv‡b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N.	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cvwL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AveR©bv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L‡q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cwi”Qbœ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1.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CMj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2.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kKzb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3.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4.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KvK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O.	‡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dvUv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dvUv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wks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1.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wPZv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evN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2.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wPÎv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nwiY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 indent="-306388" defTabSz="971550">
              <a:spcBef>
                <a:spcPts val="0"/>
              </a:spcBef>
              <a:buNone/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3.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fvjøyK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4.	</a:t>
            </a:r>
            <a:r>
              <a:rPr lang="en-US" sz="2400" b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MÐvi</a:t>
            </a:r>
            <a:endParaRPr lang="en-US" sz="24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  <a:tabLst>
                <a:tab pos="628650" algn="l"/>
                <a:tab pos="1146175" algn="l"/>
                <a:tab pos="3257550" algn="l"/>
                <a:tab pos="3543300" algn="l"/>
              </a:tabLst>
            </a:pPr>
            <a:endParaRPr lang="en-US" sz="2400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9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9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1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6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7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4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9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" y="0"/>
            <a:ext cx="9018985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7360" y="2317230"/>
            <a:ext cx="7467600" cy="274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fir\Desktop\Nazmul Haque\02 Sundor boner prani\Chitabagh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82" y="14288"/>
            <a:ext cx="9252860" cy="6939642"/>
          </a:xfrm>
          <a:prstGeom prst="rect">
            <a:avLst/>
          </a:prstGeom>
          <a:noFill/>
        </p:spPr>
      </p:pic>
      <p:pic>
        <p:nvPicPr>
          <p:cNvPr id="1032" name="Picture 8" descr="C:\Users\fmfir\Desktop\Nazmul Haque\02 Sundor boner prani\Royal-Bengal-Ti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48" y="534433"/>
            <a:ext cx="9144001" cy="5899353"/>
          </a:xfrm>
          <a:prstGeom prst="rect">
            <a:avLst/>
          </a:prstGeom>
          <a:noFill/>
        </p:spPr>
      </p:pic>
      <p:pic>
        <p:nvPicPr>
          <p:cNvPr id="1034" name="Picture 10" descr="C:\Users\fmfir\Desktop\Nazmul Haque\02 Sundor boner prani\চিত্রা হরিণ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" y="425927"/>
            <a:ext cx="9180286" cy="6116364"/>
          </a:xfrm>
          <a:prstGeom prst="rect">
            <a:avLst/>
          </a:prstGeom>
          <a:noFill/>
        </p:spPr>
      </p:pic>
      <p:pic>
        <p:nvPicPr>
          <p:cNvPr id="1036" name="Picture 12" descr="C:\Users\fmfir\Desktop\Nazmul Haque\02 Sundor boner prani\শকুন ১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9158"/>
            <a:ext cx="9193896" cy="5969902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5943600"/>
            <a:ext cx="919843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wPZv</a:t>
            </a:r>
            <a:r>
              <a:rPr kumimoji="0" lang="en-US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evN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0" y="5943600"/>
            <a:ext cx="919843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i‡qj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‡e½j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UvBMvi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0" y="5943600"/>
            <a:ext cx="919843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nwiY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-54430" y="5943600"/>
            <a:ext cx="919843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kKzb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mfir\Desktop\Nazmul Haque\02 Sundor boner prani\Lion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3" cy="6096000"/>
          </a:xfrm>
          <a:prstGeom prst="rect">
            <a:avLst/>
          </a:prstGeom>
          <a:noFill/>
        </p:spPr>
      </p:pic>
      <p:pic>
        <p:nvPicPr>
          <p:cNvPr id="4" name="Picture 4" descr="C:\Users\fmfir\Desktop\Nazmul Haque\02 Sundor boner prani\Kanga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1225829"/>
            <a:ext cx="9143999" cy="51683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Avwd«Kvq</a:t>
            </a:r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wmsn</a:t>
            </a:r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A‡÷ª</a:t>
            </a:r>
            <a:r>
              <a:rPr lang="en-US" sz="4800" b="1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wjqvq</a:t>
            </a:r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K¨v½viæ </a:t>
            </a:r>
            <a:r>
              <a:rPr lang="en-US" sz="4800" b="1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45720" r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fmfir\Desktop\Nazmul Haque\02 Sundor boner prani\গন্ডা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0030"/>
            <a:ext cx="9144000" cy="5146766"/>
          </a:xfrm>
          <a:prstGeom prst="rect">
            <a:avLst/>
          </a:prstGeom>
          <a:noFill/>
        </p:spPr>
      </p:pic>
      <p:pic>
        <p:nvPicPr>
          <p:cNvPr id="5" name="Picture 11" descr="C:\Users\fmfir\Desktop\Nazmul Haque\02 Sundor boner prani\বুনো শুয়ো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707"/>
            <a:ext cx="9144000" cy="6113412"/>
          </a:xfrm>
          <a:prstGeom prst="rect">
            <a:avLst/>
          </a:prstGeom>
          <a:noFill/>
        </p:spPr>
      </p:pic>
      <p:pic>
        <p:nvPicPr>
          <p:cNvPr id="6" name="Picture 2" descr="C:\Users\fmfir\Desktop\Nazmul Haque\02 Sundor boner prani\Chitabagh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5"/>
            <a:ext cx="9144000" cy="6857997"/>
          </a:xfrm>
          <a:prstGeom prst="rect">
            <a:avLst/>
          </a:prstGeom>
          <a:noFill/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my›`ie‡bi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wejyß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cÖvY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x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5334000"/>
            <a:ext cx="289560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MÐvi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5334000"/>
            <a:ext cx="289560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ï‡qvi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334000"/>
            <a:ext cx="289560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wPZvevN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5334000"/>
            <a:ext cx="2895600" cy="9144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nvwZ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cvVwU †_‡K Avgiv Kx Rvb‡ev?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my›`ie‡bi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wejyß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†e½j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UvBMvi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my›`ie‡bi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cÖvYx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msiÿ‡Yi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my›`ie‡bi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Rxe‰ewPÎ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Rvb‡ev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6400800" cy="39624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Acvi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AMva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Amxg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m¤¢vi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wRwbm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ivRKxq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fq¼i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fxlY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fxwZRbK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wejyß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jvc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c‡q‡Q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Ag~j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endParaRPr lang="en-US" sz="2800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kã¸wji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sz="36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N‡ii wfZ‡ii kã¸‡jv Lvwj RvqMvq ewm‡q evK¨ ˆZwi Kwi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sz="36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Ag~j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¨,  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Acvi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 m¤¢vi,  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i‡qj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fqsKi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 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wejyß</a:t>
            </a:r>
            <a:endParaRPr lang="en-US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981200"/>
            <a:ext cx="8458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K|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mŠ›`‡h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©¨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ficyi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L|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Acvi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mgy‡`ªi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M|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†e½j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UvBMvi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N|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evN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†`L‡Z †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Zgwb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O|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i‡qj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†e½j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UvBMvi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`|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P|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kKzb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  <a:sym typeface="Symbol"/>
              </a:rPr>
              <a:t>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cvwL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  <a:sym typeface="Symbo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 cÖkœ¸wji DËi ewj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K|	K¨v½viæ I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wmsn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ej‡jB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evN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M|	‡`‡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cïcvwL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RxeRš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DcKvi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fvlvq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kKzb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DcKvi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O|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cïcvwL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RxeRš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wech©q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NU‡e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kã¸wji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wj‡Lv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we‡klY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ejvf~wg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QvovI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Ae¨q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ch©UK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kKzb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‡m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me©bvg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endParaRPr lang="en-US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281</TotalTime>
  <Words>162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my›`ie‡bi cÖvYx</vt:lpstr>
      <vt:lpstr>Slide 2</vt:lpstr>
      <vt:lpstr>Avwd«Kvq wmsn Ges A‡÷ªwjqvq K¨v½viæ cvIqv hvq</vt:lpstr>
      <vt:lpstr>my›`ie‡bi wejyß cÖvYx</vt:lpstr>
      <vt:lpstr>cvVwU †_‡K Avgiv Kx Rvb‡ev?</vt:lpstr>
      <vt:lpstr>wb‡Pi kã¸wji A_© Rvwb:</vt:lpstr>
      <vt:lpstr>N‡ii wfZ‡ii kã¸‡jv Lvwj RvqMvq ewm‡q evK¨ ˆZwi Kwi:</vt:lpstr>
      <vt:lpstr>wb‡Pi cÖkœ¸wji DËi ewj</vt:lpstr>
      <vt:lpstr>wb‡Pi kã¸wji c` cwiPq wj‡Lv:</vt:lpstr>
      <vt:lpstr>wb‡Pi kã¸wji mgv_©K kã wjwL:</vt:lpstr>
      <vt:lpstr>wb‡Pi kã¸wj wecixZ kã wjwL:</vt:lpstr>
      <vt:lpstr>mwVK DËiwU ewj: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Firoz Mahmud</cp:lastModifiedBy>
  <cp:revision>170</cp:revision>
  <dcterms:created xsi:type="dcterms:W3CDTF">2017-02-13T04:02:03Z</dcterms:created>
  <dcterms:modified xsi:type="dcterms:W3CDTF">2017-03-14T02:31:56Z</dcterms:modified>
</cp:coreProperties>
</file>