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9" r:id="rId3"/>
    <p:sldId id="270" r:id="rId4"/>
    <p:sldId id="272" r:id="rId5"/>
    <p:sldId id="257" r:id="rId6"/>
    <p:sldId id="266" r:id="rId7"/>
    <p:sldId id="261" r:id="rId8"/>
    <p:sldId id="264" r:id="rId9"/>
    <p:sldId id="268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179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562600"/>
            <a:ext cx="6480048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8800" cap="none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msKí</a:t>
            </a:r>
            <a:endParaRPr sz="8800" cap="none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257800"/>
            <a:ext cx="4194048" cy="1600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32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32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4"/>
          <a:srcRect r="53455"/>
          <a:stretch>
            <a:fillRect/>
          </a:stretch>
        </p:blipFill>
        <p:spPr>
          <a:xfrm>
            <a:off x="228600" y="533400"/>
            <a:ext cx="1492354" cy="2133600"/>
          </a:xfrm>
          <a:prstGeom prst="rect">
            <a:avLst/>
          </a:prstGeom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5088070"/>
            <a:ext cx="2743200" cy="1541330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133600"/>
            <a:ext cx="4746625" cy="2667000"/>
          </a:xfrm>
          <a:prstGeom prst="rect">
            <a:avLst/>
          </a:prstGeom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7"/>
          <a:srcRect l="12667" t="27778" r="9111" b="34444"/>
          <a:stretch>
            <a:fillRect/>
          </a:stretch>
        </p:blipFill>
        <p:spPr>
          <a:xfrm>
            <a:off x="1524000" y="533400"/>
            <a:ext cx="3944471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wb‡Pi kã¸wj 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mgv_©K</a:t>
            </a:r>
            <a:r>
              <a:rPr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kã wjwL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msKí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cÖwZÁv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gvbe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c„w_ex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P›`ª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Puv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AvKvk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MMb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wmÜz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mvMi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Avkv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evmbv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24800" cy="2468562"/>
          </a:xfrm>
        </p:spPr>
        <p:txBody>
          <a:bodyPr>
            <a:normAutofit/>
          </a:bodyPr>
          <a:lstStyle/>
          <a:p>
            <a:r>
              <a:rPr sz="4000" b="1" u="sng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evwoi KvR</a:t>
            </a:r>
            <a:r>
              <a:rPr lang="en-US" sz="4000" b="1" u="sng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msKí¸wj</a:t>
            </a:r>
            <a:r>
              <a:rPr lang="en-US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wj‡Lv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2743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-fly-over-close-up-from-space-animation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25"/>
            <a:ext cx="9144000" cy="6086475"/>
          </a:xfrm>
          <a:prstGeom prst="rect">
            <a:avLst/>
          </a:prstGeom>
        </p:spPr>
      </p:pic>
      <p:pic>
        <p:nvPicPr>
          <p:cNvPr id="9" name="Picture 8" descr="earth-spinning-rotating-animation-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2" y="457200"/>
            <a:ext cx="6821716" cy="6593632"/>
          </a:xfrm>
          <a:prstGeom prst="rect">
            <a:avLst/>
          </a:prstGeom>
        </p:spPr>
      </p:pic>
      <p:pic>
        <p:nvPicPr>
          <p:cNvPr id="7" name="Picture 6" descr="World 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78"/>
            <a:ext cx="9144000" cy="623292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L‡ev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Gevi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RMrUv‡K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5800"/>
            <a:ext cx="5867400" cy="5841323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ïbe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Bw½Z 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g½j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Avm‡Q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D‡o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c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697" y="304800"/>
            <a:ext cx="4888999" cy="6172200"/>
          </a:xfrm>
          <a:prstGeom prst="rect">
            <a:avLst/>
          </a:prstGeom>
        </p:spPr>
      </p:pic>
      <p:pic>
        <p:nvPicPr>
          <p:cNvPr id="5" name="Picture 4" descr="M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76600"/>
            <a:ext cx="4875058" cy="29622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143000"/>
            <a:ext cx="4114800" cy="2133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nvDB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P‡o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†K</a:t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P›`ª‡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AwPbcy‡i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67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msKí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31242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_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vKe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e×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N‡i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‡`Le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RMrUv‡K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,-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Kgb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Nyi‡Q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gvbyl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hyMvšÍ‡ii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N~wY©cv‡K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†`k †`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kvšÍ‡i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QzU‡Q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Kgb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bkvq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Kgb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gi‡Q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exi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jv‡L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jv‡L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Avkvq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Zviv</a:t>
            </a:r>
            <a:endParaRPr lang="en-US" sz="24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eiY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giY-hš¿Yv‡K</a:t>
            </a:r>
            <a:r>
              <a:rPr lang="en-US" sz="24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\</a:t>
            </a:r>
            <a:endParaRPr lang="en-US" sz="24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505200" y="2362200"/>
            <a:ext cx="3124200" cy="39925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nvDB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P‡o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Pvq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h‡Z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†K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P›`ª‡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jv‡Ki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AwPb&amp;cy‡i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;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ïbe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Avwg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Bw½Z †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&amp;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g½j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n‡Z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Avm‡Q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D‡o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\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cvZvj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d‡o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bvge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wb‡P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Avevi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AvKvk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dzu‡o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;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wek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¦-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RMr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†`Le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Avwg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Avcb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nv‡Zi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gy‡Vvq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cy‡i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\</a:t>
            </a:r>
          </a:p>
          <a:p>
            <a:pPr marL="420624" marR="0" lvl="0" indent="-38404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ms‡ÿwcZ</a:t>
            </a:r>
            <a:r>
              <a:rPr lang="en-US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2895600"/>
            <a:ext cx="9144000" cy="990600"/>
          </a:xfrm>
          <a:prstGeom prst="rect">
            <a:avLst/>
          </a:prstGeom>
        </p:spPr>
        <p:txBody>
          <a:bodyPr vert="horz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KweZvi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g~jfve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wb‡Riv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ewj</a:t>
            </a:r>
            <a:endParaRPr kumimoji="0" lang="en-US" sz="3600" b="1" i="0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33800" y="1676400"/>
            <a:ext cx="2590800" cy="396552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KvRx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bRiæj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Bmjvg</a:t>
            </a:r>
            <a:endParaRPr kumimoji="0" lang="en-US" sz="28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22 -0.07607 C -0.58611 -0.11976 -0.55 -0.16346 -0.50486 -0.13942 C -0.45989 -0.11537 -0.40694 0.06682 -0.35087 0.06775 C -0.29496 0.06867 -0.22691 -0.12185 -0.16823 -0.13318 C -0.10989 -0.1445 -0.02795 -0.02219 -2.77778E-6 -2.71676E-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22 0.04856 C -0.58611 0.07631 -0.55 0.10428 -0.50486 0.08879 C -0.46024 0.07353 -0.40694 -0.04254 -0.35087 -0.04323 C -0.29496 -0.04369 -0.22691 0.07769 -0.16823 0.08486 C -0.10989 0.09203 -0.02795 0.01411 -2.22222E-6 -4.73988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5" dur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8" dur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1" dur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4" dur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7" dur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0" dur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3" dur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6" dur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9" dur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2" dur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5" dur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8" dur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1" dur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7" dur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0" dur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allAtOnce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kã¸wji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Lyu‡R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</a:t>
            </a:r>
            <a:endParaRPr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msKí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cÖwZÁv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e×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eÜ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hyMvšÍi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Ab¨hyM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hy‡Mi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kl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kvšÍi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†`k</a:t>
            </a: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eiY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mv`‡i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MÖnY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giY-hš¿Yv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g„Zz¨i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hš¿Yv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Wzeywi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whwb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Wze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D×vi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Av‡bb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ytmvnmx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mvnmx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P›`ª‡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Puv‡`i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†`k</a:t>
            </a: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AwPbcyi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A‡Pbv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RvqMv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d‡o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wP‡i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RMr</a:t>
            </a: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c„w_ex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r>
              <a:rPr lang="en-US" sz="29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Bw½Z	-	</a:t>
            </a:r>
            <a:r>
              <a:rPr lang="en-US" sz="29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Bkviv</a:t>
            </a:r>
            <a:endParaRPr lang="en-US" sz="29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379538" algn="l"/>
                <a:tab pos="1770063" algn="l"/>
              </a:tabLst>
            </a:pP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wb‡Pi cÖkœ¸wji DËi ewj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e×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†Kb?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hyMvšÍ‡ii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N~wY©cv‡K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Nyi‡Q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M.	P›`ª‡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AwPbcy‡i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Kviv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wK‡mi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Avkvq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giY‡K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eiY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O.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gy‡Vvq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cy‡i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†Kb ‡`L‡Z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hy³eY© †f‡½ kã ˆZwi Kwi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tabLst>
                <a:tab pos="854075" algn="l"/>
                <a:tab pos="1262063" algn="l"/>
                <a:tab pos="3309938" algn="l"/>
                <a:tab pos="377348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k¦	=	k&amp;+  ¦ ( e-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)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¦</a:t>
            </a:r>
          </a:p>
          <a:p>
            <a:pPr marL="465138" indent="-465138">
              <a:tabLst>
                <a:tab pos="854075" algn="l"/>
                <a:tab pos="1262063" algn="l"/>
                <a:tab pos="3309938" algn="l"/>
                <a:tab pos="377348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	=	l&amp;+V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c„ôv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262063" algn="l"/>
                <a:tab pos="3309938" algn="l"/>
                <a:tab pos="377348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ý	=	n&amp;+b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wPý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262063" algn="l"/>
                <a:tab pos="3309938" algn="l"/>
                <a:tab pos="377348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í	=	j&amp;+c	-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Aí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262063" algn="l"/>
                <a:tab pos="3309938" algn="l"/>
                <a:tab pos="377348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½	=	O&amp;+M	=	e½</a:t>
            </a:r>
          </a:p>
          <a:p>
            <a:pPr marL="465138" indent="-465138">
              <a:tabLst>
                <a:tab pos="854075" algn="l"/>
                <a:tab pos="1262063" algn="l"/>
                <a:tab pos="3309938" algn="l"/>
                <a:tab pos="377348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ð	=	k&amp;+P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wbwðZ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65138" indent="-465138">
              <a:tabLst>
                <a:tab pos="854075" algn="l"/>
                <a:tab pos="1139825" algn="l"/>
                <a:tab pos="2859088" algn="l"/>
                <a:tab pos="3309938" algn="l"/>
              </a:tabLst>
            </a:pP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 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K_vq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K‡iv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1712913">
              <a:tabLst>
                <a:tab pos="4122738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B”Qv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msKí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defTabSz="1712913">
              <a:tabLst>
                <a:tab pos="4122738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g„Zz¨i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g‡Zv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hš¿Yv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hš¿Yv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defTabSz="1712913">
              <a:tabLst>
                <a:tab pos="4122738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AšÍ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Av`¨šÍ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defTabSz="1712913">
              <a:tabLst>
                <a:tab pos="4122738" algn="l"/>
              </a:tabLst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A‡Pbv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†h ¯’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AwPbcyi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defTabSz="1712913">
              <a:tabLst>
                <a:tab pos="41227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hy‡Mi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hyM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=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hyMvšÍi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defTabSz="1712913">
              <a:tabLst>
                <a:tab pos="4122738" algn="l"/>
              </a:tabLst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 †_‡K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†`k	=	‡`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kvšÍi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166</TotalTime>
  <Words>187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msKí</vt:lpstr>
      <vt:lpstr>‡`L‡ev Gevi RMrUv‡K</vt:lpstr>
      <vt:lpstr>ïbe Avwg, Bw½Z ‡Kvb, g½j n‡Z Avm‡Q D‡o</vt:lpstr>
      <vt:lpstr>nvDB P‡o Pvq †h‡Z †K P›`ª‡jv‡Ki AwPbcy‡i</vt:lpstr>
      <vt:lpstr>msKí</vt:lpstr>
      <vt:lpstr>wb‡Pi kã¸wji A_© Lyu‡R †ei Kwi</vt:lpstr>
      <vt:lpstr>wb‡Pi cÖkœ¸wji DËi ewj</vt:lpstr>
      <vt:lpstr>hy³eY© †f‡½ kã ˆZwi Kwi</vt:lpstr>
      <vt:lpstr>GK K_vq cÖKvk K‡iv:</vt:lpstr>
      <vt:lpstr>wb‡Pi kã¸wj mgv_©K kã wjwL</vt:lpstr>
      <vt:lpstr>evwoi KvR: ‡Zvgvi msKí¸wj wj‡Lv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Firoz Mahmud</cp:lastModifiedBy>
  <cp:revision>107</cp:revision>
  <dcterms:created xsi:type="dcterms:W3CDTF">2017-02-13T04:02:03Z</dcterms:created>
  <dcterms:modified xsi:type="dcterms:W3CDTF">2017-03-13T03:50:26Z</dcterms:modified>
</cp:coreProperties>
</file>