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1A70-6B31-412E-87C0-ED12E192A1C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9499-9DEE-4CA3-8077-A5BA07CE2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9499-9DEE-4CA3-8077-A5BA07CE26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31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797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hy³eY© †f‡½ kã ˆZwi Kwi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Ü	-	b&amp;+a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›`	-	b&amp;+`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›`</a:t>
            </a: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¯ú	-	m&amp;+ú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ci¯úi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×	-	`&amp;+a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kÖ×v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b¥	-	b&amp;+ 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¥</a:t>
            </a: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¯œ	-	m&amp;+b	=	‡¯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œn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 kã¸wj wecixZ kã wjwL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pPr>
              <a:tabLst>
                <a:tab pos="1712913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mŠfvM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	-	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yf©vM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AevOvwj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‡`k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we‡`k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kÎæ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Kg	-	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ewk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fv‡jvevmv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N„Yv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wgj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Awgj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Avcb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 kã¸wji mgv_©K kã wjwL</a:t>
            </a:r>
            <a:endParaRPr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600200"/>
            <a:ext cx="7467600" cy="4525963"/>
          </a:xfrm>
        </p:spPr>
        <p:txBody>
          <a:bodyPr/>
          <a:lstStyle/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`ª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mvMi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Rbbx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evZvm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evqy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e„ÿ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cy®ú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ZwUbx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ce©Z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wMwi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24800" cy="2468562"/>
          </a:xfrm>
        </p:spPr>
        <p:txBody>
          <a:bodyPr>
            <a:normAutofit/>
          </a:bodyPr>
          <a:lstStyle/>
          <a:p>
            <a:r>
              <a:rPr sz="4000" b="1" u="sng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evwoi KvR</a:t>
            </a:r>
            <a:r>
              <a:rPr lang="en-US" sz="4000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</a:br>
            <a:r>
              <a:rPr sz="320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 †h‡Kv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sz="320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320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sz="320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Drme m¤ú‡K© GKwU Aby‡”Q` wj‡Lv|</a:t>
            </a:r>
            <a:endParaRPr lang="en-US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976"/>
            <a:ext cx="9144000" cy="4275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88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 †`k GB gvbyl</a:t>
            </a:r>
            <a:endParaRPr sz="8800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3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3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3.4104E-6 L -0.2 3.410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cvVwU †_‡K Avgiv Kx Rvb‡ev?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RvwZmËvi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ewPÎ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ewPÎ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vsjv‡`‡ki gvby‡li †ckvMZ ˆewPÎ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4919" y="2057400"/>
            <a:ext cx="2101881" cy="1029338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2101881" cy="1029338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8173" y="2057400"/>
            <a:ext cx="2101881" cy="1029338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1546" y="2057400"/>
            <a:ext cx="2101881" cy="1029338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4919" y="2057400"/>
            <a:ext cx="2101881" cy="1029338"/>
          </a:xfrm>
          <a:prstGeom prst="rect">
            <a:avLst/>
          </a:prstGeom>
        </p:spPr>
      </p:pic>
      <p:pic>
        <p:nvPicPr>
          <p:cNvPr id="13" name="Picture 12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43000"/>
            <a:ext cx="9144000" cy="4478021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4478020"/>
          </a:xfrm>
          <a:prstGeom prst="rect">
            <a:avLst/>
          </a:prstGeom>
        </p:spPr>
      </p:pic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99"/>
            <a:ext cx="9144000" cy="4478021"/>
          </a:xfrm>
          <a:prstGeom prst="rect">
            <a:avLst/>
          </a:prstGeom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3000"/>
            <a:ext cx="9144000" cy="44780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05200"/>
            <a:ext cx="74676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Kzgvi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K…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Awd‡mi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Kg©KZ©v-Kg©Pvix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P‡j‡Q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Zzj‡Q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†`k|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G‡K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Ac‡ii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mK‡ji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mŠnv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`©¨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©|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R‡jiv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gvQ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ai‡Q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Kz‡gvi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ZuvwZ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eyb‡Q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Awd‡mi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KgP©vixiv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a‡g©i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Abyôvb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mŠnv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`©¨|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2178300" cy="1536229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0" y="2389151"/>
            <a:ext cx="2140084" cy="1509278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232" y="2390849"/>
            <a:ext cx="2140084" cy="1509278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316" y="2385756"/>
            <a:ext cx="2140084" cy="1509278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9144000" cy="6448734"/>
          </a:xfrm>
          <a:prstGeom prst="rect">
            <a:avLst/>
          </a:prstGeom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1"/>
            <a:ext cx="9144000" cy="6448737"/>
          </a:xfrm>
          <a:prstGeom prst="rect">
            <a:avLst/>
          </a:prstGeom>
        </p:spPr>
      </p:pic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1"/>
            <a:ext cx="9144000" cy="6448737"/>
          </a:xfrm>
          <a:prstGeom prst="rect">
            <a:avLst/>
          </a:prstGeom>
        </p:spPr>
      </p:pic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9144000" cy="64487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evsjv‡`‡ki agx©q ˆewPÎ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gymjgvb‡`i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cÖavb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agx©q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Drme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C`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wn›`y‡`i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M©vcyRv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RvwZmËvi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gvbyl‡`iI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evOvwji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c‡njv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ekvL</a:t>
            </a:r>
            <a:r>
              <a:rPr lang="en-US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8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evsjv‡`‡ki cÖvK…wZK `„k¨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ea typeface="Yu Gothic" pitchFamily="34" charset="-128"/>
              <a:cs typeface="SutonnyMJ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19200"/>
            <a:ext cx="4475987" cy="2498225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19200"/>
            <a:ext cx="3357120" cy="25146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3733800"/>
            <a:ext cx="3352800" cy="457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Kv_vI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cvnvo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191000" y="3733800"/>
            <a:ext cx="4495800" cy="457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Kv_vI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i‡q‡Q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b`x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91000"/>
            <a:ext cx="3408007" cy="2057400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6248400"/>
            <a:ext cx="3352800" cy="457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mgy‡`ªi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ejvf‚wg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191000" y="4191000"/>
            <a:ext cx="4724400" cy="251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cvnvo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mgy‡`ªi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ejvf~wg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†`k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Rbbxi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evZvm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euvwP‡q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i‡L‡Q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 cÖkœ¸wji DËi ewj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a‡g©i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RbRxe‡bi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ewPÎ¨mg~n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Ò‡`k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Rbbxi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g‡Zv|Ó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Rbbxi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O|	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R‡j‡`i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hw`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Òag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mevi|Ó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-G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evSv‡bv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Q|	‡`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fvjevm‡Z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81000"/>
            <a:ext cx="6400800" cy="6477000"/>
          </a:xfrm>
        </p:spPr>
        <p:txBody>
          <a:bodyPr>
            <a:noAutofit/>
          </a:bodyPr>
          <a:lstStyle/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A_©</a:t>
            </a: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wbmM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ewPÎ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wewfbœZv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ejvf~wg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mgy‡`ªi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evjygq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cÖvšÍi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gvV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AvZ¥xq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eÜz-evÜe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mdj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mvsivB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ivLvBb‡`i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beel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weRy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PvKgv‡`i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beel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Drme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myL¨vwZ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mybvg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cÖksmv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mxgvšÍ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cÖvšÍ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‰`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bw›`b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cÖwZw`‡bi</a:t>
            </a:r>
            <a:endParaRPr lang="en-US" sz="28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3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7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1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36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N‡ii wfZ‡ii kã¸‡jv Lvwj RvqMvq ewm‡q evK¨ ˆZwi Kwi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sz="36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‡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mŠfvM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¨,  ‰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ewPÎ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¨,  ‡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ejvf~wg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cÖvšÍi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mv_©K</a:t>
            </a:r>
            <a:endParaRPr lang="en-US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81200"/>
            <a:ext cx="74676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K|	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Avgv‡`i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Avgiv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G‡`‡k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R‡b¥wQ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L|	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Avgv‡`i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†`‡k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i‡q‡Q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my›`i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M|	‡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Kv_vq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cvnvo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†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Kv_vq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b`x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†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Kv_v-ev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mgy‡`ªi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N|	GKB †`k, GKB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gvbyl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A_P KZ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O|	‡`k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gv‡b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gvbyl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b`x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AvKvk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cvnvo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mgy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`ª-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GBme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P|	‡`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k‡K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fvjevmvi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w`‡qB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  <a:sym typeface="Symbol"/>
              </a:rPr>
              <a:t>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DV‡e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Avgv‡`i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Rxeb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274</TotalTime>
  <Words>278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Yu Gothic</vt:lpstr>
      <vt:lpstr>Arial</vt:lpstr>
      <vt:lpstr>Calibri</vt:lpstr>
      <vt:lpstr>Franklin Gothic Book</vt:lpstr>
      <vt:lpstr>SutonnyMJ</vt:lpstr>
      <vt:lpstr>Symbol</vt:lpstr>
      <vt:lpstr>Wingdings 2</vt:lpstr>
      <vt:lpstr>Technic</vt:lpstr>
      <vt:lpstr>PowerPoint Presentation</vt:lpstr>
      <vt:lpstr>GB †`k GB gvbyl</vt:lpstr>
      <vt:lpstr>cvVwU †_‡K Avgiv Kx Rvb‡ev?</vt:lpstr>
      <vt:lpstr>evsjv‡`‡ki gvby‡li †ckvMZ ˆewPÎ¨</vt:lpstr>
      <vt:lpstr>evsjv‡`‡ki agx©q ˆewPÎ¨</vt:lpstr>
      <vt:lpstr>evsjv‡`‡ki cÖvK…wZK `„k¨</vt:lpstr>
      <vt:lpstr>wb‡Pi cÖkœ¸wji DËi ewj</vt:lpstr>
      <vt:lpstr>PowerPoint Presentation</vt:lpstr>
      <vt:lpstr>N‡ii wfZ‡ii kã¸‡jv Lvwj RvqMvq ewm‡q evK¨ ˆZwi Kwi:</vt:lpstr>
      <vt:lpstr>hy³eY© †f‡½ kã ˆZwi Kwi</vt:lpstr>
      <vt:lpstr>wb‡Pi kã¸wj wecixZ kã wjwL</vt:lpstr>
      <vt:lpstr>wb‡Pi kã¸wji mgv_©K kã wjwL</vt:lpstr>
      <vt:lpstr>evwoi KvR: evsjv‡`‡ki †h‡Kv‡bv Drme m¤ú‡K© GKwU Aby‡”Q` wj‡Lv|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nobo_bd@hotmail.com</cp:lastModifiedBy>
  <cp:revision>139</cp:revision>
  <dcterms:created xsi:type="dcterms:W3CDTF">2017-02-13T04:02:03Z</dcterms:created>
  <dcterms:modified xsi:type="dcterms:W3CDTF">2017-03-14T09:55:06Z</dcterms:modified>
</cp:coreProperties>
</file>